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9" r:id="rId2"/>
    <p:sldMasterId id="2147483698" r:id="rId3"/>
    <p:sldMasterId id="2147483726" r:id="rId4"/>
    <p:sldMasterId id="2147483754" r:id="rId5"/>
    <p:sldMasterId id="2147483780" r:id="rId6"/>
    <p:sldMasterId id="2147483786" r:id="rId7"/>
    <p:sldMasterId id="2147483821" r:id="rId8"/>
  </p:sldMasterIdLst>
  <p:notesMasterIdLst>
    <p:notesMasterId r:id="rId48"/>
  </p:notesMasterIdLst>
  <p:handoutMasterIdLst>
    <p:handoutMasterId r:id="rId49"/>
  </p:handoutMasterIdLst>
  <p:sldIdLst>
    <p:sldId id="256" r:id="rId9"/>
    <p:sldId id="3908" r:id="rId10"/>
    <p:sldId id="2147478270" r:id="rId11"/>
    <p:sldId id="2147478271" r:id="rId12"/>
    <p:sldId id="2147478272" r:id="rId13"/>
    <p:sldId id="2147478274" r:id="rId14"/>
    <p:sldId id="2147478275" r:id="rId15"/>
    <p:sldId id="2147478281" r:id="rId16"/>
    <p:sldId id="2147478282" r:id="rId17"/>
    <p:sldId id="2147478289" r:id="rId18"/>
    <p:sldId id="2147478290" r:id="rId19"/>
    <p:sldId id="2147478293" r:id="rId20"/>
    <p:sldId id="2147478294" r:id="rId21"/>
    <p:sldId id="2147478296" r:id="rId22"/>
    <p:sldId id="2147478298" r:id="rId23"/>
    <p:sldId id="2147478297" r:id="rId24"/>
    <p:sldId id="3990" r:id="rId25"/>
    <p:sldId id="3991" r:id="rId26"/>
    <p:sldId id="3988" r:id="rId27"/>
    <p:sldId id="4012" r:id="rId28"/>
    <p:sldId id="4042" r:id="rId29"/>
    <p:sldId id="4047" r:id="rId30"/>
    <p:sldId id="2147478286" r:id="rId31"/>
    <p:sldId id="4048" r:id="rId32"/>
    <p:sldId id="3989" r:id="rId33"/>
    <p:sldId id="2147478295" r:id="rId34"/>
    <p:sldId id="2147478299" r:id="rId35"/>
    <p:sldId id="2147478287" r:id="rId36"/>
    <p:sldId id="2147478253" r:id="rId37"/>
    <p:sldId id="2147478254" r:id="rId38"/>
    <p:sldId id="2147478266" r:id="rId39"/>
    <p:sldId id="3965" r:id="rId40"/>
    <p:sldId id="2147478300" r:id="rId41"/>
    <p:sldId id="314" r:id="rId42"/>
    <p:sldId id="378" r:id="rId43"/>
    <p:sldId id="379" r:id="rId44"/>
    <p:sldId id="2147478303" r:id="rId45"/>
    <p:sldId id="354" r:id="rId46"/>
    <p:sldId id="321" r:id="rId47"/>
  </p:sldIdLst>
  <p:sldSz cx="12192000" cy="6858000"/>
  <p:notesSz cx="6858000" cy="9144000"/>
  <p:embeddedFontLst>
    <p:embeddedFont>
      <p:font typeface="Arial Black" panose="020B0A04020102020204" pitchFamily="34" charset="0"/>
      <p:bold r:id="rId50"/>
    </p:embeddedFont>
    <p:embeddedFont>
      <p:font typeface="DM Mono" panose="020B0509040201040103" pitchFamily="49" charset="0"/>
      <p:regular r:id="rId51"/>
      <p:italic r:id="rId52"/>
    </p:embeddedFont>
    <p:embeddedFont>
      <p:font typeface="Helvetica" panose="020B0604020202020204" pitchFamily="34" charset="0"/>
      <p:regular r:id="rId53"/>
      <p:bold r:id="rId54"/>
      <p:italic r:id="rId55"/>
      <p:boldItalic r:id="rId56"/>
    </p:embeddedFont>
    <p:embeddedFont>
      <p:font typeface="Montserrat" panose="00000500000000000000" pitchFamily="2" charset="0"/>
      <p:regular r:id="rId57"/>
      <p:bold r:id="rId58"/>
      <p:italic r:id="rId59"/>
      <p:boldItalic r:id="rId60"/>
    </p:embeddedFont>
    <p:embeddedFont>
      <p:font typeface="Montserrat Black" panose="00000A00000000000000" pitchFamily="2" charset="0"/>
      <p:bold r:id="rId61"/>
      <p:boldItalic r:id="rId62"/>
    </p:embeddedFont>
    <p:embeddedFont>
      <p:font typeface="Montserrat Bold" panose="00000800000000000000" charset="0"/>
      <p:bold r:id="rId63"/>
    </p:embeddedFont>
    <p:embeddedFont>
      <p:font typeface="Montserrat ExtraBold" panose="00000900000000000000" pitchFamily="2" charset="0"/>
      <p:bold r:id="rId64"/>
      <p:boldItalic r:id="rId65"/>
    </p:embeddedFont>
    <p:embeddedFont>
      <p:font typeface="Montserrat Medium" panose="00000600000000000000" pitchFamily="2" charset="0"/>
      <p:regular r:id="rId66"/>
      <p:italic r:id="rId67"/>
    </p:embeddedFont>
    <p:embeddedFont>
      <p:font typeface="Montserrat SemiBold" panose="00000700000000000000" pitchFamily="2" charset="0"/>
      <p:bold r:id="rId68"/>
      <p:boldItalic r:id="rId69"/>
    </p:embeddedFont>
    <p:embeddedFont>
      <p:font typeface="Raleway Light" pitchFamily="2" charset="0"/>
      <p:regular r:id="rId70"/>
      <p:italic r:id="rId71"/>
    </p:embeddedFont>
    <p:embeddedFont>
      <p:font typeface="Roboto" panose="02000000000000000000" pitchFamily="2" charset="0"/>
      <p:regular r:id="rId72"/>
      <p:bold r:id="rId73"/>
      <p:italic r:id="rId74"/>
      <p:boldItalic r:id="rId75"/>
    </p:embeddedFont>
    <p:embeddedFont>
      <p:font typeface="Roboto Black" panose="02000000000000000000" pitchFamily="2" charset="0"/>
      <p:bold r:id="rId76"/>
      <p:boldItalic r:id="rId77"/>
    </p:embeddedFont>
    <p:embeddedFont>
      <p:font typeface="Roboto Light" panose="02000000000000000000" pitchFamily="2" charset="0"/>
      <p:regular r:id="rId78"/>
    </p:embeddedFont>
    <p:embeddedFont>
      <p:font typeface="Roboto Medium" panose="02000000000000000000" pitchFamily="2" charset="0"/>
      <p:regular r:id="rId79"/>
      <p:italic r:id="rId80"/>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570" userDrawn="1">
          <p15:clr>
            <a:srgbClr val="A4A3A4"/>
          </p15:clr>
        </p15:guide>
        <p15:guide id="2" orient="horz" pos="21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F31"/>
    <a:srgbClr val="F5F6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0F9F1-09AE-4814-BDD9-D48A71DF9411}" v="4" dt="2024-07-15T15:56:41.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9" autoAdjust="0"/>
    <p:restoredTop sz="94660"/>
  </p:normalViewPr>
  <p:slideViewPr>
    <p:cSldViewPr snapToGrid="0" showGuides="1">
      <p:cViewPr varScale="1">
        <p:scale>
          <a:sx n="116" d="100"/>
          <a:sy n="116" d="100"/>
        </p:scale>
        <p:origin x="1124" y="60"/>
      </p:cViewPr>
      <p:guideLst>
        <p:guide pos="2570"/>
        <p:guide orient="horz" pos="2115"/>
      </p:guideLst>
    </p:cSldViewPr>
  </p:slideViewPr>
  <p:notesTextViewPr>
    <p:cViewPr>
      <p:scale>
        <a:sx n="1" d="1"/>
        <a:sy n="1" d="1"/>
      </p:scale>
      <p:origin x="0" y="0"/>
    </p:cViewPr>
  </p:notesTextViewPr>
  <p:notesViewPr>
    <p:cSldViewPr snapToGrid="0" showGuides="1">
      <p:cViewPr varScale="1">
        <p:scale>
          <a:sx n="66" d="100"/>
          <a:sy n="66" d="100"/>
        </p:scale>
        <p:origin x="217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tableStyles" Target="tableStyle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Master" Target="slideMasters/slideMaster5.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Master" Target="slideMasters/slideMaster8.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Master" Target="slideMasters/slideMaster7.xml"/><Relationship Id="rId71"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font" Target="fonts/font17.fntdata"/><Relationship Id="rId61" Type="http://schemas.openxmlformats.org/officeDocument/2006/relationships/font" Target="fonts/font12.fntdata"/><Relationship Id="rId8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Insert chart name</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0DB2-4C7F-9D75-32E9706D338F}"/>
              </c:ext>
            </c:extLst>
          </c:dPt>
          <c:dPt>
            <c:idx val="1"/>
            <c:invertIfNegative val="0"/>
            <c:bubble3D val="0"/>
            <c:spPr>
              <a:solidFill>
                <a:schemeClr val="accent5"/>
              </a:solidFill>
              <a:ln w="19050">
                <a:noFill/>
              </a:ln>
              <a:effectLst/>
            </c:spPr>
            <c:extLst>
              <c:ext xmlns:c16="http://schemas.microsoft.com/office/drawing/2014/chart" uri="{C3380CC4-5D6E-409C-BE32-E72D297353CC}">
                <c16:uniqueId val="{00000003-0DB2-4C7F-9D75-32E9706D338F}"/>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0DB2-4C7F-9D75-32E9706D338F}"/>
              </c:ext>
            </c:extLst>
          </c:dPt>
          <c:dPt>
            <c:idx val="3"/>
            <c:invertIfNegative val="0"/>
            <c:bubble3D val="0"/>
            <c:spPr>
              <a:solidFill>
                <a:schemeClr val="accent5"/>
              </a:solidFill>
              <a:ln w="19050">
                <a:noFill/>
              </a:ln>
              <a:effectLst/>
            </c:spPr>
            <c:extLst>
              <c:ext xmlns:c16="http://schemas.microsoft.com/office/drawing/2014/chart" uri="{C3380CC4-5D6E-409C-BE32-E72D297353CC}">
                <c16:uniqueId val="{00000007-0DB2-4C7F-9D75-32E9706D338F}"/>
              </c:ext>
            </c:extLst>
          </c:dPt>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1.2</c:v>
                </c:pt>
                <c:pt idx="1">
                  <c:v>3.2</c:v>
                </c:pt>
                <c:pt idx="2">
                  <c:v>6.4</c:v>
                </c:pt>
                <c:pt idx="3">
                  <c:v>8.1999999999999993</c:v>
                </c:pt>
              </c:numCache>
            </c:numRef>
          </c:val>
          <c:extLst>
            <c:ext xmlns:c16="http://schemas.microsoft.com/office/drawing/2014/chart" uri="{C3380CC4-5D6E-409C-BE32-E72D297353CC}">
              <c16:uniqueId val="{00000008-0DB2-4C7F-9D75-32E9706D338F}"/>
            </c:ext>
          </c:extLst>
        </c:ser>
        <c:dLbls>
          <c:showLegendKey val="0"/>
          <c:showVal val="0"/>
          <c:showCatName val="0"/>
          <c:showSerName val="0"/>
          <c:showPercent val="0"/>
          <c:showBubbleSize val="0"/>
        </c:dLbls>
        <c:gapWidth val="45"/>
        <c:axId val="445147296"/>
        <c:axId val="445152544"/>
      </c:barChart>
      <c:catAx>
        <c:axId val="4451472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52544"/>
        <c:crosses val="autoZero"/>
        <c:auto val="1"/>
        <c:lblAlgn val="ctr"/>
        <c:lblOffset val="100"/>
        <c:noMultiLvlLbl val="0"/>
      </c:catAx>
      <c:valAx>
        <c:axId val="445152544"/>
        <c:scaling>
          <c:orientation val="minMax"/>
        </c:scaling>
        <c:delete val="0"/>
        <c:axPos val="l"/>
        <c:majorGridlines>
          <c:spPr>
            <a:ln w="9525" cap="flat" cmpd="sng" algn="ctr">
              <a:solidFill>
                <a:schemeClr val="tx2"/>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47296"/>
        <c:crosses val="autoZero"/>
        <c:crossBetween val="between"/>
      </c:valAx>
      <c:spPr>
        <a:noFill/>
        <a:ln>
          <a:noFill/>
        </a:ln>
        <a:effectLst/>
      </c:spPr>
    </c:plotArea>
    <c:legend>
      <c:legendPos val="r"/>
      <c:legendEntry>
        <c:idx val="0"/>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Insert chart name</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5D88-4A08-942E-35585DF5F528}"/>
              </c:ext>
            </c:extLst>
          </c:dPt>
          <c:dPt>
            <c:idx val="1"/>
            <c:bubble3D val="0"/>
            <c:spPr>
              <a:solidFill>
                <a:schemeClr val="accent3"/>
              </a:solidFill>
              <a:ln w="19050">
                <a:noFill/>
              </a:ln>
              <a:effectLst/>
            </c:spPr>
            <c:extLst>
              <c:ext xmlns:c16="http://schemas.microsoft.com/office/drawing/2014/chart" uri="{C3380CC4-5D6E-409C-BE32-E72D297353CC}">
                <c16:uniqueId val="{00000003-5D88-4A08-942E-35585DF5F528}"/>
              </c:ext>
            </c:extLst>
          </c:dPt>
          <c:dPt>
            <c:idx val="2"/>
            <c:bubble3D val="0"/>
            <c:spPr>
              <a:solidFill>
                <a:schemeClr val="accent1"/>
              </a:solidFill>
              <a:ln w="19050">
                <a:noFill/>
              </a:ln>
              <a:effectLst/>
            </c:spPr>
            <c:extLst>
              <c:ext xmlns:c16="http://schemas.microsoft.com/office/drawing/2014/chart" uri="{C3380CC4-5D6E-409C-BE32-E72D297353CC}">
                <c16:uniqueId val="{00000005-5D88-4A08-942E-35585DF5F528}"/>
              </c:ext>
            </c:extLst>
          </c:dPt>
          <c:dPt>
            <c:idx val="3"/>
            <c:bubble3D val="0"/>
            <c:spPr>
              <a:solidFill>
                <a:schemeClr val="accent2"/>
              </a:solidFill>
              <a:ln w="19050">
                <a:noFill/>
              </a:ln>
              <a:effectLst/>
            </c:spPr>
            <c:extLst>
              <c:ext xmlns:c16="http://schemas.microsoft.com/office/drawing/2014/chart" uri="{C3380CC4-5D6E-409C-BE32-E72D297353CC}">
                <c16:uniqueId val="{00000007-5D88-4A08-942E-35585DF5F528}"/>
              </c:ext>
            </c:extLst>
          </c:dPt>
          <c:dLbls>
            <c:dLbl>
              <c:idx val="0"/>
              <c:tx>
                <c:rich>
                  <a:bodyPr/>
                  <a:lstStyle/>
                  <a:p>
                    <a:fld id="{986A8BA5-8E84-4F44-A509-5F74DCC965F9}"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88-4A08-942E-35585DF5F528}"/>
                </c:ext>
              </c:extLst>
            </c:dLbl>
            <c:dLbl>
              <c:idx val="1"/>
              <c:tx>
                <c:rich>
                  <a:bodyPr/>
                  <a:lstStyle/>
                  <a:p>
                    <a:fld id="{EECCFA3A-4B9C-4566-BD5D-3FA1403A075F}"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88-4A08-942E-35585DF5F528}"/>
                </c:ext>
              </c:extLst>
            </c:dLbl>
            <c:dLbl>
              <c:idx val="2"/>
              <c:tx>
                <c:rich>
                  <a:bodyPr/>
                  <a:lstStyle/>
                  <a:p>
                    <a:fld id="{554D9DC5-4D80-4E6F-A467-236D970BF285}"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88-4A08-942E-35585DF5F528}"/>
                </c:ext>
              </c:extLst>
            </c:dLbl>
            <c:dLbl>
              <c:idx val="3"/>
              <c:tx>
                <c:rich>
                  <a:bodyPr/>
                  <a:lstStyle/>
                  <a:p>
                    <a:fld id="{B1129EED-2411-4CD6-8EFA-F782B014149B}"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88-4A08-942E-35585DF5F52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Museo Sans 700" panose="02000000000000000000" pitchFamily="50" charset="0"/>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D88-4A08-942E-35585DF5F528}"/>
            </c:ext>
          </c:extLst>
        </c:ser>
        <c:dLbls>
          <c:dLblPos val="bestFit"/>
          <c:showLegendKey val="0"/>
          <c:showVal val="1"/>
          <c:showCatName val="0"/>
          <c:showSerName val="0"/>
          <c:showPercent val="0"/>
          <c:showBubbleSize val="0"/>
          <c:showLeaderLines val="1"/>
        </c:dLbls>
        <c:firstSliceAng val="32"/>
      </c:pie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76483274616209518"/>
          <c:y val="0.30497792013454605"/>
          <c:w val="0.23516725383790474"/>
          <c:h val="0.412543300511752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Insert chart name</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0DB2-4C7F-9D75-32E9706D338F}"/>
              </c:ext>
            </c:extLst>
          </c:dPt>
          <c:dPt>
            <c:idx val="1"/>
            <c:invertIfNegative val="0"/>
            <c:bubble3D val="0"/>
            <c:spPr>
              <a:solidFill>
                <a:schemeClr val="accent5"/>
              </a:solidFill>
              <a:ln w="19050">
                <a:noFill/>
              </a:ln>
              <a:effectLst/>
            </c:spPr>
            <c:extLst>
              <c:ext xmlns:c16="http://schemas.microsoft.com/office/drawing/2014/chart" uri="{C3380CC4-5D6E-409C-BE32-E72D297353CC}">
                <c16:uniqueId val="{00000003-0DB2-4C7F-9D75-32E9706D338F}"/>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0DB2-4C7F-9D75-32E9706D338F}"/>
              </c:ext>
            </c:extLst>
          </c:dPt>
          <c:dPt>
            <c:idx val="3"/>
            <c:invertIfNegative val="0"/>
            <c:bubble3D val="0"/>
            <c:spPr>
              <a:solidFill>
                <a:schemeClr val="accent5"/>
              </a:solidFill>
              <a:ln w="19050">
                <a:noFill/>
              </a:ln>
              <a:effectLst/>
            </c:spPr>
            <c:extLst>
              <c:ext xmlns:c16="http://schemas.microsoft.com/office/drawing/2014/chart" uri="{C3380CC4-5D6E-409C-BE32-E72D297353CC}">
                <c16:uniqueId val="{00000007-0DB2-4C7F-9D75-32E9706D338F}"/>
              </c:ext>
            </c:extLst>
          </c:dPt>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1.2</c:v>
                </c:pt>
                <c:pt idx="1">
                  <c:v>3.2</c:v>
                </c:pt>
                <c:pt idx="2">
                  <c:v>6.4</c:v>
                </c:pt>
                <c:pt idx="3">
                  <c:v>8.1999999999999993</c:v>
                </c:pt>
              </c:numCache>
            </c:numRef>
          </c:val>
          <c:extLst>
            <c:ext xmlns:c16="http://schemas.microsoft.com/office/drawing/2014/chart" uri="{C3380CC4-5D6E-409C-BE32-E72D297353CC}">
              <c16:uniqueId val="{00000008-0DB2-4C7F-9D75-32E9706D338F}"/>
            </c:ext>
          </c:extLst>
        </c:ser>
        <c:dLbls>
          <c:showLegendKey val="0"/>
          <c:showVal val="0"/>
          <c:showCatName val="0"/>
          <c:showSerName val="0"/>
          <c:showPercent val="0"/>
          <c:showBubbleSize val="0"/>
        </c:dLbls>
        <c:gapWidth val="45"/>
        <c:axId val="445147296"/>
        <c:axId val="445152544"/>
      </c:barChart>
      <c:catAx>
        <c:axId val="4451472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52544"/>
        <c:crosses val="autoZero"/>
        <c:auto val="1"/>
        <c:lblAlgn val="ctr"/>
        <c:lblOffset val="100"/>
        <c:noMultiLvlLbl val="0"/>
      </c:catAx>
      <c:valAx>
        <c:axId val="445152544"/>
        <c:scaling>
          <c:orientation val="minMax"/>
        </c:scaling>
        <c:delete val="0"/>
        <c:axPos val="l"/>
        <c:majorGridlines>
          <c:spPr>
            <a:ln w="9525" cap="flat" cmpd="sng" algn="ctr">
              <a:solidFill>
                <a:schemeClr val="tx2"/>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47296"/>
        <c:crosses val="autoZero"/>
        <c:crossBetween val="between"/>
      </c:valAx>
      <c:spPr>
        <a:noFill/>
        <a:ln>
          <a:noFill/>
        </a:ln>
        <a:effectLst/>
      </c:spPr>
    </c:plotArea>
    <c:legend>
      <c:legendPos val="r"/>
      <c:legendEntry>
        <c:idx val="0"/>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Insert chart name</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5D88-4A08-942E-35585DF5F528}"/>
              </c:ext>
            </c:extLst>
          </c:dPt>
          <c:dPt>
            <c:idx val="1"/>
            <c:bubble3D val="0"/>
            <c:spPr>
              <a:solidFill>
                <a:schemeClr val="accent3"/>
              </a:solidFill>
              <a:ln w="19050">
                <a:noFill/>
              </a:ln>
              <a:effectLst/>
            </c:spPr>
            <c:extLst>
              <c:ext xmlns:c16="http://schemas.microsoft.com/office/drawing/2014/chart" uri="{C3380CC4-5D6E-409C-BE32-E72D297353CC}">
                <c16:uniqueId val="{00000003-5D88-4A08-942E-35585DF5F528}"/>
              </c:ext>
            </c:extLst>
          </c:dPt>
          <c:dPt>
            <c:idx val="2"/>
            <c:bubble3D val="0"/>
            <c:spPr>
              <a:solidFill>
                <a:schemeClr val="accent1"/>
              </a:solidFill>
              <a:ln w="19050">
                <a:noFill/>
              </a:ln>
              <a:effectLst/>
            </c:spPr>
            <c:extLst>
              <c:ext xmlns:c16="http://schemas.microsoft.com/office/drawing/2014/chart" uri="{C3380CC4-5D6E-409C-BE32-E72D297353CC}">
                <c16:uniqueId val="{00000005-5D88-4A08-942E-35585DF5F528}"/>
              </c:ext>
            </c:extLst>
          </c:dPt>
          <c:dPt>
            <c:idx val="3"/>
            <c:bubble3D val="0"/>
            <c:spPr>
              <a:solidFill>
                <a:schemeClr val="accent2"/>
              </a:solidFill>
              <a:ln w="19050">
                <a:noFill/>
              </a:ln>
              <a:effectLst/>
            </c:spPr>
            <c:extLst>
              <c:ext xmlns:c16="http://schemas.microsoft.com/office/drawing/2014/chart" uri="{C3380CC4-5D6E-409C-BE32-E72D297353CC}">
                <c16:uniqueId val="{00000007-5D88-4A08-942E-35585DF5F528}"/>
              </c:ext>
            </c:extLst>
          </c:dPt>
          <c:dLbls>
            <c:dLbl>
              <c:idx val="0"/>
              <c:tx>
                <c:rich>
                  <a:bodyPr/>
                  <a:lstStyle/>
                  <a:p>
                    <a:fld id="{986A8BA5-8E84-4F44-A509-5F74DCC965F9}"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88-4A08-942E-35585DF5F528}"/>
                </c:ext>
              </c:extLst>
            </c:dLbl>
            <c:dLbl>
              <c:idx val="1"/>
              <c:tx>
                <c:rich>
                  <a:bodyPr/>
                  <a:lstStyle/>
                  <a:p>
                    <a:fld id="{EECCFA3A-4B9C-4566-BD5D-3FA1403A075F}"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88-4A08-942E-35585DF5F528}"/>
                </c:ext>
              </c:extLst>
            </c:dLbl>
            <c:dLbl>
              <c:idx val="2"/>
              <c:tx>
                <c:rich>
                  <a:bodyPr/>
                  <a:lstStyle/>
                  <a:p>
                    <a:fld id="{554D9DC5-4D80-4E6F-A467-236D970BF285}"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88-4A08-942E-35585DF5F528}"/>
                </c:ext>
              </c:extLst>
            </c:dLbl>
            <c:dLbl>
              <c:idx val="3"/>
              <c:tx>
                <c:rich>
                  <a:bodyPr/>
                  <a:lstStyle/>
                  <a:p>
                    <a:fld id="{B1129EED-2411-4CD6-8EFA-F782B014149B}"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88-4A08-942E-35585DF5F52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Museo Sans 700" panose="02000000000000000000" pitchFamily="50" charset="0"/>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D88-4A08-942E-35585DF5F528}"/>
            </c:ext>
          </c:extLst>
        </c:ser>
        <c:dLbls>
          <c:dLblPos val="bestFit"/>
          <c:showLegendKey val="0"/>
          <c:showVal val="1"/>
          <c:showCatName val="0"/>
          <c:showSerName val="0"/>
          <c:showPercent val="0"/>
          <c:showBubbleSize val="0"/>
          <c:showLeaderLines val="1"/>
        </c:dLbls>
        <c:firstSliceAng val="32"/>
      </c:pie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76483274616209518"/>
          <c:y val="0.30497792013454605"/>
          <c:w val="0.23516725383790474"/>
          <c:h val="0.412543300511752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Sheet1!$C$7:$D$7</c:f>
              <c:strCache>
                <c:ptCount val="2"/>
                <c:pt idx="0">
                  <c:v>Spark NLP</c:v>
                </c:pt>
                <c:pt idx="1">
                  <c:v>Hugging Face on Spark</c:v>
                </c:pt>
              </c:strCache>
            </c:strRef>
          </c:cat>
          <c:val>
            <c:numRef>
              <c:f>Sheet1!$C$6:$D$6</c:f>
              <c:numCache>
                <c:formatCode>General</c:formatCode>
                <c:ptCount val="2"/>
                <c:pt idx="0">
                  <c:v>332</c:v>
                </c:pt>
                <c:pt idx="1">
                  <c:v>2746</c:v>
                </c:pt>
              </c:numCache>
            </c:numRef>
          </c:val>
          <c:extLst>
            <c:ext xmlns:c16="http://schemas.microsoft.com/office/drawing/2014/chart" uri="{C3380CC4-5D6E-409C-BE32-E72D297353CC}">
              <c16:uniqueId val="{00000000-17BC-4C47-8181-9F07E1F2BA16}"/>
            </c:ext>
          </c:extLst>
        </c:ser>
        <c:dLbls>
          <c:showLegendKey val="0"/>
          <c:showVal val="0"/>
          <c:showCatName val="0"/>
          <c:showSerName val="0"/>
          <c:showPercent val="0"/>
          <c:showBubbleSize val="0"/>
        </c:dLbls>
        <c:gapWidth val="219"/>
        <c:overlap val="-27"/>
        <c:axId val="371698208"/>
        <c:axId val="747409904"/>
      </c:barChart>
      <c:catAx>
        <c:axId val="371698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7409904"/>
        <c:crosses val="autoZero"/>
        <c:auto val="0"/>
        <c:lblAlgn val="ctr"/>
        <c:lblOffset val="100"/>
        <c:noMultiLvlLbl val="0"/>
      </c:catAx>
      <c:valAx>
        <c:axId val="747409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1698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BC423C-DADF-4EFC-ADC5-A4FEFAC7DEF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1E4D042-09DE-4970-85F9-29C2DBDF4E33}">
      <dgm:prSet phldrT="[Text]" custT="1"/>
      <dgm:spPr/>
      <dgm:t>
        <a:bodyPr/>
        <a:lstStyle/>
        <a:p>
          <a:r>
            <a:rPr lang="en-US" sz="2800" dirty="0"/>
            <a:t>LLM &amp; RAG </a:t>
          </a:r>
          <a:br>
            <a:rPr lang="en-US" sz="2800" dirty="0"/>
          </a:br>
          <a:r>
            <a:rPr lang="en-US" sz="2800" dirty="0"/>
            <a:t>with Spark NLP</a:t>
          </a:r>
        </a:p>
      </dgm:t>
    </dgm:pt>
    <dgm:pt modelId="{B2BFBBEE-0CEF-4371-BEC1-B1EC42EBB2CA}" type="parTrans" cxnId="{FE67B194-D01A-4F4A-A75D-B85267C2E297}">
      <dgm:prSet/>
      <dgm:spPr/>
      <dgm:t>
        <a:bodyPr/>
        <a:lstStyle/>
        <a:p>
          <a:endParaRPr lang="en-US"/>
        </a:p>
      </dgm:t>
    </dgm:pt>
    <dgm:pt modelId="{D8E96350-8881-49C0-983E-C422ACF33531}" type="sibTrans" cxnId="{FE67B194-D01A-4F4A-A75D-B85267C2E297}">
      <dgm:prSet/>
      <dgm:spPr/>
      <dgm:t>
        <a:bodyPr/>
        <a:lstStyle/>
        <a:p>
          <a:endParaRPr lang="en-US"/>
        </a:p>
      </dgm:t>
    </dgm:pt>
    <dgm:pt modelId="{2DED6DAE-F173-4B8A-ADC1-5524DD405DD8}">
      <dgm:prSet phldrT="[Text]" custT="1"/>
      <dgm:spPr/>
      <dgm:t>
        <a:bodyPr/>
        <a:lstStyle/>
        <a:p>
          <a:r>
            <a:rPr lang="en-US" sz="2800" dirty="0"/>
            <a:t>Multi-Modal Language Models</a:t>
          </a:r>
        </a:p>
      </dgm:t>
    </dgm:pt>
    <dgm:pt modelId="{81000BC0-5EE2-437A-8A54-923B4ECA9D5F}" type="parTrans" cxnId="{0F843AA6-4838-480B-B5B5-2DBBEDF8235B}">
      <dgm:prSet/>
      <dgm:spPr/>
      <dgm:t>
        <a:bodyPr/>
        <a:lstStyle/>
        <a:p>
          <a:endParaRPr lang="en-US"/>
        </a:p>
      </dgm:t>
    </dgm:pt>
    <dgm:pt modelId="{39649858-A9EA-431B-9193-C26F696D10D1}" type="sibTrans" cxnId="{0F843AA6-4838-480B-B5B5-2DBBEDF8235B}">
      <dgm:prSet/>
      <dgm:spPr/>
      <dgm:t>
        <a:bodyPr/>
        <a:lstStyle/>
        <a:p>
          <a:endParaRPr lang="en-US"/>
        </a:p>
      </dgm:t>
    </dgm:pt>
    <dgm:pt modelId="{70EABDBD-19A4-4F1D-ABC7-AD0201648490}">
      <dgm:prSet phldrT="[Text]" custT="1"/>
      <dgm:spPr/>
      <dgm:t>
        <a:bodyPr/>
        <a:lstStyle/>
        <a:p>
          <a:r>
            <a:rPr lang="en-US" sz="2800" dirty="0"/>
            <a:t>Domain-Specific </a:t>
          </a:r>
          <a:br>
            <a:rPr lang="en-US" sz="2800" dirty="0"/>
          </a:br>
          <a:r>
            <a:rPr lang="en-US" sz="2800" dirty="0"/>
            <a:t>Language Models</a:t>
          </a:r>
        </a:p>
      </dgm:t>
    </dgm:pt>
    <dgm:pt modelId="{C8FBA5A0-8015-44ED-AA90-EA87FF64E10F}" type="parTrans" cxnId="{628D0F87-330A-4A45-A6CE-460C1AB8B157}">
      <dgm:prSet/>
      <dgm:spPr/>
      <dgm:t>
        <a:bodyPr/>
        <a:lstStyle/>
        <a:p>
          <a:endParaRPr lang="en-US"/>
        </a:p>
      </dgm:t>
    </dgm:pt>
    <dgm:pt modelId="{E4CDFC08-D78A-4B69-8159-348E0C3C77DA}" type="sibTrans" cxnId="{628D0F87-330A-4A45-A6CE-460C1AB8B157}">
      <dgm:prSet/>
      <dgm:spPr/>
      <dgm:t>
        <a:bodyPr/>
        <a:lstStyle/>
        <a:p>
          <a:endParaRPr lang="en-US"/>
        </a:p>
      </dgm:t>
    </dgm:pt>
    <dgm:pt modelId="{8B136C52-86F8-4F8E-85C5-58E4CCD5DDF3}">
      <dgm:prSet phldrT="[Text]" custT="1"/>
      <dgm:spPr/>
      <dgm:t>
        <a:bodyPr/>
        <a:lstStyle/>
        <a:p>
          <a:r>
            <a:rPr lang="en-US" sz="2800" dirty="0"/>
            <a:t>Medical Chatbot</a:t>
          </a:r>
        </a:p>
      </dgm:t>
    </dgm:pt>
    <dgm:pt modelId="{8712E9B9-4480-4EAA-A3F8-AFF987363D35}" type="parTrans" cxnId="{1B0EF264-9E43-4375-AC5F-391898990A67}">
      <dgm:prSet/>
      <dgm:spPr/>
      <dgm:t>
        <a:bodyPr/>
        <a:lstStyle/>
        <a:p>
          <a:endParaRPr lang="en-US"/>
        </a:p>
      </dgm:t>
    </dgm:pt>
    <dgm:pt modelId="{649ADFFD-9E53-453E-B9C3-76A9D59F14D8}" type="sibTrans" cxnId="{1B0EF264-9E43-4375-AC5F-391898990A67}">
      <dgm:prSet/>
      <dgm:spPr/>
      <dgm:t>
        <a:bodyPr/>
        <a:lstStyle/>
        <a:p>
          <a:endParaRPr lang="en-US"/>
        </a:p>
      </dgm:t>
    </dgm:pt>
    <dgm:pt modelId="{CD9C1D9A-288A-42D4-913A-52542E35E2FF}">
      <dgm:prSet phldrT="[Text]" custT="1"/>
      <dgm:spPr/>
      <dgm:t>
        <a:bodyPr/>
        <a:lstStyle/>
        <a:p>
          <a:r>
            <a:rPr lang="en-US" sz="2800" dirty="0"/>
            <a:t>Generative AI Lab</a:t>
          </a:r>
        </a:p>
      </dgm:t>
    </dgm:pt>
    <dgm:pt modelId="{F4D43C05-B360-4EE7-AD97-368B3BA28264}" type="parTrans" cxnId="{74868DBB-6997-42F4-B64C-1211061EA196}">
      <dgm:prSet/>
      <dgm:spPr/>
      <dgm:t>
        <a:bodyPr/>
        <a:lstStyle/>
        <a:p>
          <a:endParaRPr lang="en-US"/>
        </a:p>
      </dgm:t>
    </dgm:pt>
    <dgm:pt modelId="{8D58018B-9F41-4DF5-8FBC-F8E04FEF2284}" type="sibTrans" cxnId="{74868DBB-6997-42F4-B64C-1211061EA196}">
      <dgm:prSet/>
      <dgm:spPr/>
      <dgm:t>
        <a:bodyPr/>
        <a:lstStyle/>
        <a:p>
          <a:endParaRPr lang="en-US"/>
        </a:p>
      </dgm:t>
    </dgm:pt>
    <dgm:pt modelId="{07E369F6-0CCE-495D-A7CB-15E68365D950}">
      <dgm:prSet phldrT="[Text]" custT="1"/>
      <dgm:spPr/>
      <dgm:t>
        <a:bodyPr/>
        <a:lstStyle/>
        <a:p>
          <a:r>
            <a:rPr lang="en-US" sz="2800" dirty="0"/>
            <a:t>Human-in-the-loop Workflows</a:t>
          </a:r>
        </a:p>
      </dgm:t>
    </dgm:pt>
    <dgm:pt modelId="{2A341613-F9C5-4D59-A976-AFFF9B370D85}" type="parTrans" cxnId="{DC70E476-DB75-4BAA-B142-3637B92038BB}">
      <dgm:prSet/>
      <dgm:spPr/>
      <dgm:t>
        <a:bodyPr/>
        <a:lstStyle/>
        <a:p>
          <a:endParaRPr lang="en-US"/>
        </a:p>
      </dgm:t>
    </dgm:pt>
    <dgm:pt modelId="{99063806-AE74-4D9D-B825-D8976FA0F49A}" type="sibTrans" cxnId="{DC70E476-DB75-4BAA-B142-3637B92038BB}">
      <dgm:prSet/>
      <dgm:spPr/>
      <dgm:t>
        <a:bodyPr/>
        <a:lstStyle/>
        <a:p>
          <a:endParaRPr lang="en-US"/>
        </a:p>
      </dgm:t>
    </dgm:pt>
    <dgm:pt modelId="{A17F798C-DAC7-492E-9BC4-82FE8832A0F9}" type="pres">
      <dgm:prSet presAssocID="{14BC423C-DADF-4EFC-ADC5-A4FEFAC7DEF8}" presName="diagram" presStyleCnt="0">
        <dgm:presLayoutVars>
          <dgm:dir/>
          <dgm:resizeHandles val="exact"/>
        </dgm:presLayoutVars>
      </dgm:prSet>
      <dgm:spPr/>
    </dgm:pt>
    <dgm:pt modelId="{1A22C05F-2A8F-4480-8751-0B7F2D459E39}" type="pres">
      <dgm:prSet presAssocID="{91E4D042-09DE-4970-85F9-29C2DBDF4E33}" presName="node" presStyleLbl="node1" presStyleIdx="0" presStyleCnt="6">
        <dgm:presLayoutVars>
          <dgm:bulletEnabled val="1"/>
        </dgm:presLayoutVars>
      </dgm:prSet>
      <dgm:spPr/>
    </dgm:pt>
    <dgm:pt modelId="{666DE4A8-9359-4906-B67F-CBB3A4768F0C}" type="pres">
      <dgm:prSet presAssocID="{D8E96350-8881-49C0-983E-C422ACF33531}" presName="sibTrans" presStyleCnt="0"/>
      <dgm:spPr/>
    </dgm:pt>
    <dgm:pt modelId="{C81F4171-7BEB-4479-B95C-4A2EBA324A16}" type="pres">
      <dgm:prSet presAssocID="{2DED6DAE-F173-4B8A-ADC1-5524DD405DD8}" presName="node" presStyleLbl="node1" presStyleIdx="1" presStyleCnt="6">
        <dgm:presLayoutVars>
          <dgm:bulletEnabled val="1"/>
        </dgm:presLayoutVars>
      </dgm:prSet>
      <dgm:spPr/>
    </dgm:pt>
    <dgm:pt modelId="{63A8174A-062C-4B87-A460-B27B701CDBB2}" type="pres">
      <dgm:prSet presAssocID="{39649858-A9EA-431B-9193-C26F696D10D1}" presName="sibTrans" presStyleCnt="0"/>
      <dgm:spPr/>
    </dgm:pt>
    <dgm:pt modelId="{CE765666-F5AF-4046-8F59-6669E29A25E2}" type="pres">
      <dgm:prSet presAssocID="{70EABDBD-19A4-4F1D-ABC7-AD0201648490}" presName="node" presStyleLbl="node1" presStyleIdx="2" presStyleCnt="6">
        <dgm:presLayoutVars>
          <dgm:bulletEnabled val="1"/>
        </dgm:presLayoutVars>
      </dgm:prSet>
      <dgm:spPr/>
    </dgm:pt>
    <dgm:pt modelId="{D9433604-40FE-4F7A-AA80-A9661E06AFDC}" type="pres">
      <dgm:prSet presAssocID="{E4CDFC08-D78A-4B69-8159-348E0C3C77DA}" presName="sibTrans" presStyleCnt="0"/>
      <dgm:spPr/>
    </dgm:pt>
    <dgm:pt modelId="{4563712E-7938-47A4-A18D-B19E4D24DD8C}" type="pres">
      <dgm:prSet presAssocID="{8B136C52-86F8-4F8E-85C5-58E4CCD5DDF3}" presName="node" presStyleLbl="node1" presStyleIdx="3" presStyleCnt="6">
        <dgm:presLayoutVars>
          <dgm:bulletEnabled val="1"/>
        </dgm:presLayoutVars>
      </dgm:prSet>
      <dgm:spPr/>
    </dgm:pt>
    <dgm:pt modelId="{008CC5D3-C64C-4F45-A154-701F95CADDCF}" type="pres">
      <dgm:prSet presAssocID="{649ADFFD-9E53-453E-B9C3-76A9D59F14D8}" presName="sibTrans" presStyleCnt="0"/>
      <dgm:spPr/>
    </dgm:pt>
    <dgm:pt modelId="{5D5ED262-92E5-4DFD-80D8-F3732C123334}" type="pres">
      <dgm:prSet presAssocID="{CD9C1D9A-288A-42D4-913A-52542E35E2FF}" presName="node" presStyleLbl="node1" presStyleIdx="4" presStyleCnt="6">
        <dgm:presLayoutVars>
          <dgm:bulletEnabled val="1"/>
        </dgm:presLayoutVars>
      </dgm:prSet>
      <dgm:spPr/>
    </dgm:pt>
    <dgm:pt modelId="{03D0CC77-36E6-4725-908B-83F313BCD98C}" type="pres">
      <dgm:prSet presAssocID="{8D58018B-9F41-4DF5-8FBC-F8E04FEF2284}" presName="sibTrans" presStyleCnt="0"/>
      <dgm:spPr/>
    </dgm:pt>
    <dgm:pt modelId="{102ECEA5-F42D-454E-BF7A-F65A16E78854}" type="pres">
      <dgm:prSet presAssocID="{07E369F6-0CCE-495D-A7CB-15E68365D950}" presName="node" presStyleLbl="node1" presStyleIdx="5" presStyleCnt="6">
        <dgm:presLayoutVars>
          <dgm:bulletEnabled val="1"/>
        </dgm:presLayoutVars>
      </dgm:prSet>
      <dgm:spPr/>
    </dgm:pt>
  </dgm:ptLst>
  <dgm:cxnLst>
    <dgm:cxn modelId="{1B0EF264-9E43-4375-AC5F-391898990A67}" srcId="{14BC423C-DADF-4EFC-ADC5-A4FEFAC7DEF8}" destId="{8B136C52-86F8-4F8E-85C5-58E4CCD5DDF3}" srcOrd="3" destOrd="0" parTransId="{8712E9B9-4480-4EAA-A3F8-AFF987363D35}" sibTransId="{649ADFFD-9E53-453E-B9C3-76A9D59F14D8}"/>
    <dgm:cxn modelId="{83011F54-2C36-41A2-8685-020BBE9E0EA7}" type="presOf" srcId="{14BC423C-DADF-4EFC-ADC5-A4FEFAC7DEF8}" destId="{A17F798C-DAC7-492E-9BC4-82FE8832A0F9}" srcOrd="0" destOrd="0" presId="urn:microsoft.com/office/officeart/2005/8/layout/default"/>
    <dgm:cxn modelId="{DC70E476-DB75-4BAA-B142-3637B92038BB}" srcId="{14BC423C-DADF-4EFC-ADC5-A4FEFAC7DEF8}" destId="{07E369F6-0CCE-495D-A7CB-15E68365D950}" srcOrd="5" destOrd="0" parTransId="{2A341613-F9C5-4D59-A976-AFFF9B370D85}" sibTransId="{99063806-AE74-4D9D-B825-D8976FA0F49A}"/>
    <dgm:cxn modelId="{628D0F87-330A-4A45-A6CE-460C1AB8B157}" srcId="{14BC423C-DADF-4EFC-ADC5-A4FEFAC7DEF8}" destId="{70EABDBD-19A4-4F1D-ABC7-AD0201648490}" srcOrd="2" destOrd="0" parTransId="{C8FBA5A0-8015-44ED-AA90-EA87FF64E10F}" sibTransId="{E4CDFC08-D78A-4B69-8159-348E0C3C77DA}"/>
    <dgm:cxn modelId="{FE67B194-D01A-4F4A-A75D-B85267C2E297}" srcId="{14BC423C-DADF-4EFC-ADC5-A4FEFAC7DEF8}" destId="{91E4D042-09DE-4970-85F9-29C2DBDF4E33}" srcOrd="0" destOrd="0" parTransId="{B2BFBBEE-0CEF-4371-BEC1-B1EC42EBB2CA}" sibTransId="{D8E96350-8881-49C0-983E-C422ACF33531}"/>
    <dgm:cxn modelId="{E832BF96-46EB-4AF7-BE54-F577C61DA9F4}" type="presOf" srcId="{2DED6DAE-F173-4B8A-ADC1-5524DD405DD8}" destId="{C81F4171-7BEB-4479-B95C-4A2EBA324A16}" srcOrd="0" destOrd="0" presId="urn:microsoft.com/office/officeart/2005/8/layout/default"/>
    <dgm:cxn modelId="{0F843AA6-4838-480B-B5B5-2DBBEDF8235B}" srcId="{14BC423C-DADF-4EFC-ADC5-A4FEFAC7DEF8}" destId="{2DED6DAE-F173-4B8A-ADC1-5524DD405DD8}" srcOrd="1" destOrd="0" parTransId="{81000BC0-5EE2-437A-8A54-923B4ECA9D5F}" sibTransId="{39649858-A9EA-431B-9193-C26F696D10D1}"/>
    <dgm:cxn modelId="{74868DBB-6997-42F4-B64C-1211061EA196}" srcId="{14BC423C-DADF-4EFC-ADC5-A4FEFAC7DEF8}" destId="{CD9C1D9A-288A-42D4-913A-52542E35E2FF}" srcOrd="4" destOrd="0" parTransId="{F4D43C05-B360-4EE7-AD97-368B3BA28264}" sibTransId="{8D58018B-9F41-4DF5-8FBC-F8E04FEF2284}"/>
    <dgm:cxn modelId="{915CBCC6-FDB9-4265-98E0-1039E9CE21DD}" type="presOf" srcId="{8B136C52-86F8-4F8E-85C5-58E4CCD5DDF3}" destId="{4563712E-7938-47A4-A18D-B19E4D24DD8C}" srcOrd="0" destOrd="0" presId="urn:microsoft.com/office/officeart/2005/8/layout/default"/>
    <dgm:cxn modelId="{B8D695CC-A3BE-496D-939D-29DCDEDE76EE}" type="presOf" srcId="{CD9C1D9A-288A-42D4-913A-52542E35E2FF}" destId="{5D5ED262-92E5-4DFD-80D8-F3732C123334}" srcOrd="0" destOrd="0" presId="urn:microsoft.com/office/officeart/2005/8/layout/default"/>
    <dgm:cxn modelId="{7C8AD5D6-47C0-4C2B-AF6A-061EB7FD0F2E}" type="presOf" srcId="{70EABDBD-19A4-4F1D-ABC7-AD0201648490}" destId="{CE765666-F5AF-4046-8F59-6669E29A25E2}" srcOrd="0" destOrd="0" presId="urn:microsoft.com/office/officeart/2005/8/layout/default"/>
    <dgm:cxn modelId="{ABEFAFDD-DC9D-4221-A97C-3128A09CEBA5}" type="presOf" srcId="{07E369F6-0CCE-495D-A7CB-15E68365D950}" destId="{102ECEA5-F42D-454E-BF7A-F65A16E78854}" srcOrd="0" destOrd="0" presId="urn:microsoft.com/office/officeart/2005/8/layout/default"/>
    <dgm:cxn modelId="{E59B8EE5-6489-4F15-802A-F3D466806EB2}" type="presOf" srcId="{91E4D042-09DE-4970-85F9-29C2DBDF4E33}" destId="{1A22C05F-2A8F-4480-8751-0B7F2D459E39}" srcOrd="0" destOrd="0" presId="urn:microsoft.com/office/officeart/2005/8/layout/default"/>
    <dgm:cxn modelId="{40BB8721-2324-4027-84DB-9E110FD53C44}" type="presParOf" srcId="{A17F798C-DAC7-492E-9BC4-82FE8832A0F9}" destId="{1A22C05F-2A8F-4480-8751-0B7F2D459E39}" srcOrd="0" destOrd="0" presId="urn:microsoft.com/office/officeart/2005/8/layout/default"/>
    <dgm:cxn modelId="{ACD9653E-2A70-4104-A2AE-09A6302E2B07}" type="presParOf" srcId="{A17F798C-DAC7-492E-9BC4-82FE8832A0F9}" destId="{666DE4A8-9359-4906-B67F-CBB3A4768F0C}" srcOrd="1" destOrd="0" presId="urn:microsoft.com/office/officeart/2005/8/layout/default"/>
    <dgm:cxn modelId="{5DEA8CD6-8842-4CFD-B24D-D61D45C6D73B}" type="presParOf" srcId="{A17F798C-DAC7-492E-9BC4-82FE8832A0F9}" destId="{C81F4171-7BEB-4479-B95C-4A2EBA324A16}" srcOrd="2" destOrd="0" presId="urn:microsoft.com/office/officeart/2005/8/layout/default"/>
    <dgm:cxn modelId="{871BCA10-9552-484A-A02B-CEECE646915B}" type="presParOf" srcId="{A17F798C-DAC7-492E-9BC4-82FE8832A0F9}" destId="{63A8174A-062C-4B87-A460-B27B701CDBB2}" srcOrd="3" destOrd="0" presId="urn:microsoft.com/office/officeart/2005/8/layout/default"/>
    <dgm:cxn modelId="{1E246552-4633-465D-8B02-4E6E479D2D8D}" type="presParOf" srcId="{A17F798C-DAC7-492E-9BC4-82FE8832A0F9}" destId="{CE765666-F5AF-4046-8F59-6669E29A25E2}" srcOrd="4" destOrd="0" presId="urn:microsoft.com/office/officeart/2005/8/layout/default"/>
    <dgm:cxn modelId="{58557F06-7332-4B2C-9D9B-7B502DE76CD0}" type="presParOf" srcId="{A17F798C-DAC7-492E-9BC4-82FE8832A0F9}" destId="{D9433604-40FE-4F7A-AA80-A9661E06AFDC}" srcOrd="5" destOrd="0" presId="urn:microsoft.com/office/officeart/2005/8/layout/default"/>
    <dgm:cxn modelId="{67EA44B2-9FAC-4B5C-B666-569B3AAA301F}" type="presParOf" srcId="{A17F798C-DAC7-492E-9BC4-82FE8832A0F9}" destId="{4563712E-7938-47A4-A18D-B19E4D24DD8C}" srcOrd="6" destOrd="0" presId="urn:microsoft.com/office/officeart/2005/8/layout/default"/>
    <dgm:cxn modelId="{B67AFCA0-6E03-4C9A-B14E-28EA000EF40D}" type="presParOf" srcId="{A17F798C-DAC7-492E-9BC4-82FE8832A0F9}" destId="{008CC5D3-C64C-4F45-A154-701F95CADDCF}" srcOrd="7" destOrd="0" presId="urn:microsoft.com/office/officeart/2005/8/layout/default"/>
    <dgm:cxn modelId="{59F0B9E9-7EAB-4C6F-87E3-6EC936FC7E5B}" type="presParOf" srcId="{A17F798C-DAC7-492E-9BC4-82FE8832A0F9}" destId="{5D5ED262-92E5-4DFD-80D8-F3732C123334}" srcOrd="8" destOrd="0" presId="urn:microsoft.com/office/officeart/2005/8/layout/default"/>
    <dgm:cxn modelId="{36E07B6A-23A7-4F1C-8DE2-1AE0D669F21E}" type="presParOf" srcId="{A17F798C-DAC7-492E-9BC4-82FE8832A0F9}" destId="{03D0CC77-36E6-4725-908B-83F313BCD98C}" srcOrd="9" destOrd="0" presId="urn:microsoft.com/office/officeart/2005/8/layout/default"/>
    <dgm:cxn modelId="{A65203A5-1C89-45A7-8C30-51FF8E2D2AC5}" type="presParOf" srcId="{A17F798C-DAC7-492E-9BC4-82FE8832A0F9}" destId="{102ECEA5-F42D-454E-BF7A-F65A16E7885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BC423C-DADF-4EFC-ADC5-A4FEFAC7DEF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1E4D042-09DE-4970-85F9-29C2DBDF4E33}">
      <dgm:prSet phldrT="[Text]" custT="1"/>
      <dgm:spPr/>
      <dgm:t>
        <a:bodyPr/>
        <a:lstStyle/>
        <a:p>
          <a:r>
            <a:rPr lang="en-US" sz="2800" dirty="0"/>
            <a:t>LLM &amp; RAG </a:t>
          </a:r>
          <a:br>
            <a:rPr lang="en-US" sz="2800" dirty="0"/>
          </a:br>
          <a:r>
            <a:rPr lang="en-US" sz="2800" dirty="0"/>
            <a:t>with Spark NLP</a:t>
          </a:r>
        </a:p>
      </dgm:t>
    </dgm:pt>
    <dgm:pt modelId="{B2BFBBEE-0CEF-4371-BEC1-B1EC42EBB2CA}" type="parTrans" cxnId="{FE67B194-D01A-4F4A-A75D-B85267C2E297}">
      <dgm:prSet/>
      <dgm:spPr/>
      <dgm:t>
        <a:bodyPr/>
        <a:lstStyle/>
        <a:p>
          <a:endParaRPr lang="en-US"/>
        </a:p>
      </dgm:t>
    </dgm:pt>
    <dgm:pt modelId="{D8E96350-8881-49C0-983E-C422ACF33531}" type="sibTrans" cxnId="{FE67B194-D01A-4F4A-A75D-B85267C2E297}">
      <dgm:prSet/>
      <dgm:spPr/>
      <dgm:t>
        <a:bodyPr/>
        <a:lstStyle/>
        <a:p>
          <a:endParaRPr lang="en-US"/>
        </a:p>
      </dgm:t>
    </dgm:pt>
    <dgm:pt modelId="{2DED6DAE-F173-4B8A-ADC1-5524DD405DD8}">
      <dgm:prSet phldrT="[Text]" custT="1"/>
      <dgm:spPr/>
      <dgm:t>
        <a:bodyPr/>
        <a:lstStyle/>
        <a:p>
          <a:r>
            <a:rPr lang="en-US" sz="2800" dirty="0"/>
            <a:t>Multi-Modal Language Models</a:t>
          </a:r>
        </a:p>
      </dgm:t>
    </dgm:pt>
    <dgm:pt modelId="{81000BC0-5EE2-437A-8A54-923B4ECA9D5F}" type="parTrans" cxnId="{0F843AA6-4838-480B-B5B5-2DBBEDF8235B}">
      <dgm:prSet/>
      <dgm:spPr/>
      <dgm:t>
        <a:bodyPr/>
        <a:lstStyle/>
        <a:p>
          <a:endParaRPr lang="en-US"/>
        </a:p>
      </dgm:t>
    </dgm:pt>
    <dgm:pt modelId="{39649858-A9EA-431B-9193-C26F696D10D1}" type="sibTrans" cxnId="{0F843AA6-4838-480B-B5B5-2DBBEDF8235B}">
      <dgm:prSet/>
      <dgm:spPr/>
      <dgm:t>
        <a:bodyPr/>
        <a:lstStyle/>
        <a:p>
          <a:endParaRPr lang="en-US"/>
        </a:p>
      </dgm:t>
    </dgm:pt>
    <dgm:pt modelId="{70EABDBD-19A4-4F1D-ABC7-AD0201648490}">
      <dgm:prSet phldrT="[Text]" custT="1"/>
      <dgm:spPr/>
      <dgm:t>
        <a:bodyPr/>
        <a:lstStyle/>
        <a:p>
          <a:r>
            <a:rPr lang="en-US" sz="2800" dirty="0"/>
            <a:t>Domain-Specific </a:t>
          </a:r>
          <a:br>
            <a:rPr lang="en-US" sz="2800" dirty="0"/>
          </a:br>
          <a:r>
            <a:rPr lang="en-US" sz="2800" dirty="0"/>
            <a:t>Language Models</a:t>
          </a:r>
        </a:p>
      </dgm:t>
    </dgm:pt>
    <dgm:pt modelId="{C8FBA5A0-8015-44ED-AA90-EA87FF64E10F}" type="parTrans" cxnId="{628D0F87-330A-4A45-A6CE-460C1AB8B157}">
      <dgm:prSet/>
      <dgm:spPr/>
      <dgm:t>
        <a:bodyPr/>
        <a:lstStyle/>
        <a:p>
          <a:endParaRPr lang="en-US"/>
        </a:p>
      </dgm:t>
    </dgm:pt>
    <dgm:pt modelId="{E4CDFC08-D78A-4B69-8159-348E0C3C77DA}" type="sibTrans" cxnId="{628D0F87-330A-4A45-A6CE-460C1AB8B157}">
      <dgm:prSet/>
      <dgm:spPr/>
      <dgm:t>
        <a:bodyPr/>
        <a:lstStyle/>
        <a:p>
          <a:endParaRPr lang="en-US"/>
        </a:p>
      </dgm:t>
    </dgm:pt>
    <dgm:pt modelId="{8B136C52-86F8-4F8E-85C5-58E4CCD5DDF3}">
      <dgm:prSet phldrT="[Text]" custT="1"/>
      <dgm:spPr/>
      <dgm:t>
        <a:bodyPr/>
        <a:lstStyle/>
        <a:p>
          <a:r>
            <a:rPr lang="en-US" sz="2800" dirty="0"/>
            <a:t>Medical Chatbot</a:t>
          </a:r>
        </a:p>
      </dgm:t>
    </dgm:pt>
    <dgm:pt modelId="{8712E9B9-4480-4EAA-A3F8-AFF987363D35}" type="parTrans" cxnId="{1B0EF264-9E43-4375-AC5F-391898990A67}">
      <dgm:prSet/>
      <dgm:spPr/>
      <dgm:t>
        <a:bodyPr/>
        <a:lstStyle/>
        <a:p>
          <a:endParaRPr lang="en-US"/>
        </a:p>
      </dgm:t>
    </dgm:pt>
    <dgm:pt modelId="{649ADFFD-9E53-453E-B9C3-76A9D59F14D8}" type="sibTrans" cxnId="{1B0EF264-9E43-4375-AC5F-391898990A67}">
      <dgm:prSet/>
      <dgm:spPr/>
      <dgm:t>
        <a:bodyPr/>
        <a:lstStyle/>
        <a:p>
          <a:endParaRPr lang="en-US"/>
        </a:p>
      </dgm:t>
    </dgm:pt>
    <dgm:pt modelId="{CD9C1D9A-288A-42D4-913A-52542E35E2FF}">
      <dgm:prSet phldrT="[Text]" custT="1"/>
      <dgm:spPr/>
      <dgm:t>
        <a:bodyPr/>
        <a:lstStyle/>
        <a:p>
          <a:r>
            <a:rPr lang="en-US" sz="2800" dirty="0"/>
            <a:t>Generative AI Lab</a:t>
          </a:r>
        </a:p>
      </dgm:t>
    </dgm:pt>
    <dgm:pt modelId="{F4D43C05-B360-4EE7-AD97-368B3BA28264}" type="parTrans" cxnId="{74868DBB-6997-42F4-B64C-1211061EA196}">
      <dgm:prSet/>
      <dgm:spPr/>
      <dgm:t>
        <a:bodyPr/>
        <a:lstStyle/>
        <a:p>
          <a:endParaRPr lang="en-US"/>
        </a:p>
      </dgm:t>
    </dgm:pt>
    <dgm:pt modelId="{8D58018B-9F41-4DF5-8FBC-F8E04FEF2284}" type="sibTrans" cxnId="{74868DBB-6997-42F4-B64C-1211061EA196}">
      <dgm:prSet/>
      <dgm:spPr/>
      <dgm:t>
        <a:bodyPr/>
        <a:lstStyle/>
        <a:p>
          <a:endParaRPr lang="en-US"/>
        </a:p>
      </dgm:t>
    </dgm:pt>
    <dgm:pt modelId="{07E369F6-0CCE-495D-A7CB-15E68365D950}">
      <dgm:prSet phldrT="[Text]" custT="1"/>
      <dgm:spPr/>
      <dgm:t>
        <a:bodyPr/>
        <a:lstStyle/>
        <a:p>
          <a:r>
            <a:rPr lang="en-US" sz="2800" dirty="0"/>
            <a:t>Human-in-the-loop Workflows</a:t>
          </a:r>
        </a:p>
      </dgm:t>
    </dgm:pt>
    <dgm:pt modelId="{2A341613-F9C5-4D59-A976-AFFF9B370D85}" type="parTrans" cxnId="{DC70E476-DB75-4BAA-B142-3637B92038BB}">
      <dgm:prSet/>
      <dgm:spPr/>
      <dgm:t>
        <a:bodyPr/>
        <a:lstStyle/>
        <a:p>
          <a:endParaRPr lang="en-US"/>
        </a:p>
      </dgm:t>
    </dgm:pt>
    <dgm:pt modelId="{99063806-AE74-4D9D-B825-D8976FA0F49A}" type="sibTrans" cxnId="{DC70E476-DB75-4BAA-B142-3637B92038BB}">
      <dgm:prSet/>
      <dgm:spPr/>
      <dgm:t>
        <a:bodyPr/>
        <a:lstStyle/>
        <a:p>
          <a:endParaRPr lang="en-US"/>
        </a:p>
      </dgm:t>
    </dgm:pt>
    <dgm:pt modelId="{A17F798C-DAC7-492E-9BC4-82FE8832A0F9}" type="pres">
      <dgm:prSet presAssocID="{14BC423C-DADF-4EFC-ADC5-A4FEFAC7DEF8}" presName="diagram" presStyleCnt="0">
        <dgm:presLayoutVars>
          <dgm:dir/>
          <dgm:resizeHandles val="exact"/>
        </dgm:presLayoutVars>
      </dgm:prSet>
      <dgm:spPr/>
    </dgm:pt>
    <dgm:pt modelId="{1A22C05F-2A8F-4480-8751-0B7F2D459E39}" type="pres">
      <dgm:prSet presAssocID="{91E4D042-09DE-4970-85F9-29C2DBDF4E33}" presName="node" presStyleLbl="node1" presStyleIdx="0" presStyleCnt="6">
        <dgm:presLayoutVars>
          <dgm:bulletEnabled val="1"/>
        </dgm:presLayoutVars>
      </dgm:prSet>
      <dgm:spPr/>
    </dgm:pt>
    <dgm:pt modelId="{666DE4A8-9359-4906-B67F-CBB3A4768F0C}" type="pres">
      <dgm:prSet presAssocID="{D8E96350-8881-49C0-983E-C422ACF33531}" presName="sibTrans" presStyleCnt="0"/>
      <dgm:spPr/>
    </dgm:pt>
    <dgm:pt modelId="{C81F4171-7BEB-4479-B95C-4A2EBA324A16}" type="pres">
      <dgm:prSet presAssocID="{2DED6DAE-F173-4B8A-ADC1-5524DD405DD8}" presName="node" presStyleLbl="node1" presStyleIdx="1" presStyleCnt="6">
        <dgm:presLayoutVars>
          <dgm:bulletEnabled val="1"/>
        </dgm:presLayoutVars>
      </dgm:prSet>
      <dgm:spPr/>
    </dgm:pt>
    <dgm:pt modelId="{63A8174A-062C-4B87-A460-B27B701CDBB2}" type="pres">
      <dgm:prSet presAssocID="{39649858-A9EA-431B-9193-C26F696D10D1}" presName="sibTrans" presStyleCnt="0"/>
      <dgm:spPr/>
    </dgm:pt>
    <dgm:pt modelId="{CE765666-F5AF-4046-8F59-6669E29A25E2}" type="pres">
      <dgm:prSet presAssocID="{70EABDBD-19A4-4F1D-ABC7-AD0201648490}" presName="node" presStyleLbl="node1" presStyleIdx="2" presStyleCnt="6">
        <dgm:presLayoutVars>
          <dgm:bulletEnabled val="1"/>
        </dgm:presLayoutVars>
      </dgm:prSet>
      <dgm:spPr/>
    </dgm:pt>
    <dgm:pt modelId="{D9433604-40FE-4F7A-AA80-A9661E06AFDC}" type="pres">
      <dgm:prSet presAssocID="{E4CDFC08-D78A-4B69-8159-348E0C3C77DA}" presName="sibTrans" presStyleCnt="0"/>
      <dgm:spPr/>
    </dgm:pt>
    <dgm:pt modelId="{4563712E-7938-47A4-A18D-B19E4D24DD8C}" type="pres">
      <dgm:prSet presAssocID="{8B136C52-86F8-4F8E-85C5-58E4CCD5DDF3}" presName="node" presStyleLbl="node1" presStyleIdx="3" presStyleCnt="6">
        <dgm:presLayoutVars>
          <dgm:bulletEnabled val="1"/>
        </dgm:presLayoutVars>
      </dgm:prSet>
      <dgm:spPr/>
    </dgm:pt>
    <dgm:pt modelId="{008CC5D3-C64C-4F45-A154-701F95CADDCF}" type="pres">
      <dgm:prSet presAssocID="{649ADFFD-9E53-453E-B9C3-76A9D59F14D8}" presName="sibTrans" presStyleCnt="0"/>
      <dgm:spPr/>
    </dgm:pt>
    <dgm:pt modelId="{5D5ED262-92E5-4DFD-80D8-F3732C123334}" type="pres">
      <dgm:prSet presAssocID="{CD9C1D9A-288A-42D4-913A-52542E35E2FF}" presName="node" presStyleLbl="node1" presStyleIdx="4" presStyleCnt="6">
        <dgm:presLayoutVars>
          <dgm:bulletEnabled val="1"/>
        </dgm:presLayoutVars>
      </dgm:prSet>
      <dgm:spPr/>
    </dgm:pt>
    <dgm:pt modelId="{03D0CC77-36E6-4725-908B-83F313BCD98C}" type="pres">
      <dgm:prSet presAssocID="{8D58018B-9F41-4DF5-8FBC-F8E04FEF2284}" presName="sibTrans" presStyleCnt="0"/>
      <dgm:spPr/>
    </dgm:pt>
    <dgm:pt modelId="{102ECEA5-F42D-454E-BF7A-F65A16E78854}" type="pres">
      <dgm:prSet presAssocID="{07E369F6-0CCE-495D-A7CB-15E68365D950}" presName="node" presStyleLbl="node1" presStyleIdx="5" presStyleCnt="6">
        <dgm:presLayoutVars>
          <dgm:bulletEnabled val="1"/>
        </dgm:presLayoutVars>
      </dgm:prSet>
      <dgm:spPr/>
    </dgm:pt>
  </dgm:ptLst>
  <dgm:cxnLst>
    <dgm:cxn modelId="{1B0EF264-9E43-4375-AC5F-391898990A67}" srcId="{14BC423C-DADF-4EFC-ADC5-A4FEFAC7DEF8}" destId="{8B136C52-86F8-4F8E-85C5-58E4CCD5DDF3}" srcOrd="3" destOrd="0" parTransId="{8712E9B9-4480-4EAA-A3F8-AFF987363D35}" sibTransId="{649ADFFD-9E53-453E-B9C3-76A9D59F14D8}"/>
    <dgm:cxn modelId="{83011F54-2C36-41A2-8685-020BBE9E0EA7}" type="presOf" srcId="{14BC423C-DADF-4EFC-ADC5-A4FEFAC7DEF8}" destId="{A17F798C-DAC7-492E-9BC4-82FE8832A0F9}" srcOrd="0" destOrd="0" presId="urn:microsoft.com/office/officeart/2005/8/layout/default"/>
    <dgm:cxn modelId="{DC70E476-DB75-4BAA-B142-3637B92038BB}" srcId="{14BC423C-DADF-4EFC-ADC5-A4FEFAC7DEF8}" destId="{07E369F6-0CCE-495D-A7CB-15E68365D950}" srcOrd="5" destOrd="0" parTransId="{2A341613-F9C5-4D59-A976-AFFF9B370D85}" sibTransId="{99063806-AE74-4D9D-B825-D8976FA0F49A}"/>
    <dgm:cxn modelId="{628D0F87-330A-4A45-A6CE-460C1AB8B157}" srcId="{14BC423C-DADF-4EFC-ADC5-A4FEFAC7DEF8}" destId="{70EABDBD-19A4-4F1D-ABC7-AD0201648490}" srcOrd="2" destOrd="0" parTransId="{C8FBA5A0-8015-44ED-AA90-EA87FF64E10F}" sibTransId="{E4CDFC08-D78A-4B69-8159-348E0C3C77DA}"/>
    <dgm:cxn modelId="{FE67B194-D01A-4F4A-A75D-B85267C2E297}" srcId="{14BC423C-DADF-4EFC-ADC5-A4FEFAC7DEF8}" destId="{91E4D042-09DE-4970-85F9-29C2DBDF4E33}" srcOrd="0" destOrd="0" parTransId="{B2BFBBEE-0CEF-4371-BEC1-B1EC42EBB2CA}" sibTransId="{D8E96350-8881-49C0-983E-C422ACF33531}"/>
    <dgm:cxn modelId="{E832BF96-46EB-4AF7-BE54-F577C61DA9F4}" type="presOf" srcId="{2DED6DAE-F173-4B8A-ADC1-5524DD405DD8}" destId="{C81F4171-7BEB-4479-B95C-4A2EBA324A16}" srcOrd="0" destOrd="0" presId="urn:microsoft.com/office/officeart/2005/8/layout/default"/>
    <dgm:cxn modelId="{0F843AA6-4838-480B-B5B5-2DBBEDF8235B}" srcId="{14BC423C-DADF-4EFC-ADC5-A4FEFAC7DEF8}" destId="{2DED6DAE-F173-4B8A-ADC1-5524DD405DD8}" srcOrd="1" destOrd="0" parTransId="{81000BC0-5EE2-437A-8A54-923B4ECA9D5F}" sibTransId="{39649858-A9EA-431B-9193-C26F696D10D1}"/>
    <dgm:cxn modelId="{74868DBB-6997-42F4-B64C-1211061EA196}" srcId="{14BC423C-DADF-4EFC-ADC5-A4FEFAC7DEF8}" destId="{CD9C1D9A-288A-42D4-913A-52542E35E2FF}" srcOrd="4" destOrd="0" parTransId="{F4D43C05-B360-4EE7-AD97-368B3BA28264}" sibTransId="{8D58018B-9F41-4DF5-8FBC-F8E04FEF2284}"/>
    <dgm:cxn modelId="{915CBCC6-FDB9-4265-98E0-1039E9CE21DD}" type="presOf" srcId="{8B136C52-86F8-4F8E-85C5-58E4CCD5DDF3}" destId="{4563712E-7938-47A4-A18D-B19E4D24DD8C}" srcOrd="0" destOrd="0" presId="urn:microsoft.com/office/officeart/2005/8/layout/default"/>
    <dgm:cxn modelId="{B8D695CC-A3BE-496D-939D-29DCDEDE76EE}" type="presOf" srcId="{CD9C1D9A-288A-42D4-913A-52542E35E2FF}" destId="{5D5ED262-92E5-4DFD-80D8-F3732C123334}" srcOrd="0" destOrd="0" presId="urn:microsoft.com/office/officeart/2005/8/layout/default"/>
    <dgm:cxn modelId="{7C8AD5D6-47C0-4C2B-AF6A-061EB7FD0F2E}" type="presOf" srcId="{70EABDBD-19A4-4F1D-ABC7-AD0201648490}" destId="{CE765666-F5AF-4046-8F59-6669E29A25E2}" srcOrd="0" destOrd="0" presId="urn:microsoft.com/office/officeart/2005/8/layout/default"/>
    <dgm:cxn modelId="{ABEFAFDD-DC9D-4221-A97C-3128A09CEBA5}" type="presOf" srcId="{07E369F6-0CCE-495D-A7CB-15E68365D950}" destId="{102ECEA5-F42D-454E-BF7A-F65A16E78854}" srcOrd="0" destOrd="0" presId="urn:microsoft.com/office/officeart/2005/8/layout/default"/>
    <dgm:cxn modelId="{E59B8EE5-6489-4F15-802A-F3D466806EB2}" type="presOf" srcId="{91E4D042-09DE-4970-85F9-29C2DBDF4E33}" destId="{1A22C05F-2A8F-4480-8751-0B7F2D459E39}" srcOrd="0" destOrd="0" presId="urn:microsoft.com/office/officeart/2005/8/layout/default"/>
    <dgm:cxn modelId="{40BB8721-2324-4027-84DB-9E110FD53C44}" type="presParOf" srcId="{A17F798C-DAC7-492E-9BC4-82FE8832A0F9}" destId="{1A22C05F-2A8F-4480-8751-0B7F2D459E39}" srcOrd="0" destOrd="0" presId="urn:microsoft.com/office/officeart/2005/8/layout/default"/>
    <dgm:cxn modelId="{ACD9653E-2A70-4104-A2AE-09A6302E2B07}" type="presParOf" srcId="{A17F798C-DAC7-492E-9BC4-82FE8832A0F9}" destId="{666DE4A8-9359-4906-B67F-CBB3A4768F0C}" srcOrd="1" destOrd="0" presId="urn:microsoft.com/office/officeart/2005/8/layout/default"/>
    <dgm:cxn modelId="{5DEA8CD6-8842-4CFD-B24D-D61D45C6D73B}" type="presParOf" srcId="{A17F798C-DAC7-492E-9BC4-82FE8832A0F9}" destId="{C81F4171-7BEB-4479-B95C-4A2EBA324A16}" srcOrd="2" destOrd="0" presId="urn:microsoft.com/office/officeart/2005/8/layout/default"/>
    <dgm:cxn modelId="{871BCA10-9552-484A-A02B-CEECE646915B}" type="presParOf" srcId="{A17F798C-DAC7-492E-9BC4-82FE8832A0F9}" destId="{63A8174A-062C-4B87-A460-B27B701CDBB2}" srcOrd="3" destOrd="0" presId="urn:microsoft.com/office/officeart/2005/8/layout/default"/>
    <dgm:cxn modelId="{1E246552-4633-465D-8B02-4E6E479D2D8D}" type="presParOf" srcId="{A17F798C-DAC7-492E-9BC4-82FE8832A0F9}" destId="{CE765666-F5AF-4046-8F59-6669E29A25E2}" srcOrd="4" destOrd="0" presId="urn:microsoft.com/office/officeart/2005/8/layout/default"/>
    <dgm:cxn modelId="{58557F06-7332-4B2C-9D9B-7B502DE76CD0}" type="presParOf" srcId="{A17F798C-DAC7-492E-9BC4-82FE8832A0F9}" destId="{D9433604-40FE-4F7A-AA80-A9661E06AFDC}" srcOrd="5" destOrd="0" presId="urn:microsoft.com/office/officeart/2005/8/layout/default"/>
    <dgm:cxn modelId="{67EA44B2-9FAC-4B5C-B666-569B3AAA301F}" type="presParOf" srcId="{A17F798C-DAC7-492E-9BC4-82FE8832A0F9}" destId="{4563712E-7938-47A4-A18D-B19E4D24DD8C}" srcOrd="6" destOrd="0" presId="urn:microsoft.com/office/officeart/2005/8/layout/default"/>
    <dgm:cxn modelId="{B67AFCA0-6E03-4C9A-B14E-28EA000EF40D}" type="presParOf" srcId="{A17F798C-DAC7-492E-9BC4-82FE8832A0F9}" destId="{008CC5D3-C64C-4F45-A154-701F95CADDCF}" srcOrd="7" destOrd="0" presId="urn:microsoft.com/office/officeart/2005/8/layout/default"/>
    <dgm:cxn modelId="{59F0B9E9-7EAB-4C6F-87E3-6EC936FC7E5B}" type="presParOf" srcId="{A17F798C-DAC7-492E-9BC4-82FE8832A0F9}" destId="{5D5ED262-92E5-4DFD-80D8-F3732C123334}" srcOrd="8" destOrd="0" presId="urn:microsoft.com/office/officeart/2005/8/layout/default"/>
    <dgm:cxn modelId="{36E07B6A-23A7-4F1C-8DE2-1AE0D669F21E}" type="presParOf" srcId="{A17F798C-DAC7-492E-9BC4-82FE8832A0F9}" destId="{03D0CC77-36E6-4725-908B-83F313BCD98C}" srcOrd="9" destOrd="0" presId="urn:microsoft.com/office/officeart/2005/8/layout/default"/>
    <dgm:cxn modelId="{A65203A5-1C89-45A7-8C30-51FF8E2D2AC5}" type="presParOf" srcId="{A17F798C-DAC7-492E-9BC4-82FE8832A0F9}" destId="{102ECEA5-F42D-454E-BF7A-F65A16E7885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2C05F-2A8F-4480-8751-0B7F2D459E39}">
      <dsp:nvSpPr>
        <dsp:cNvPr id="0" name=""/>
        <dsp:cNvSpPr/>
      </dsp:nvSpPr>
      <dsp:spPr>
        <a:xfrm>
          <a:off x="0" y="585154"/>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LLM &amp; RAG </a:t>
          </a:r>
          <a:br>
            <a:rPr lang="en-US" sz="2800" kern="1200" dirty="0"/>
          </a:br>
          <a:r>
            <a:rPr lang="en-US" sz="2800" kern="1200" dirty="0"/>
            <a:t>with Spark NLP</a:t>
          </a:r>
        </a:p>
      </dsp:txBody>
      <dsp:txXfrm>
        <a:off x="0" y="585154"/>
        <a:ext cx="3267968" cy="1960781"/>
      </dsp:txXfrm>
    </dsp:sp>
    <dsp:sp modelId="{C81F4171-7BEB-4479-B95C-4A2EBA324A16}">
      <dsp:nvSpPr>
        <dsp:cNvPr id="0" name=""/>
        <dsp:cNvSpPr/>
      </dsp:nvSpPr>
      <dsp:spPr>
        <a:xfrm>
          <a:off x="3594765" y="585154"/>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Multi-Modal Language Models</a:t>
          </a:r>
        </a:p>
      </dsp:txBody>
      <dsp:txXfrm>
        <a:off x="3594765" y="585154"/>
        <a:ext cx="3267968" cy="1960781"/>
      </dsp:txXfrm>
    </dsp:sp>
    <dsp:sp modelId="{CE765666-F5AF-4046-8F59-6669E29A25E2}">
      <dsp:nvSpPr>
        <dsp:cNvPr id="0" name=""/>
        <dsp:cNvSpPr/>
      </dsp:nvSpPr>
      <dsp:spPr>
        <a:xfrm>
          <a:off x="7189530" y="585154"/>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Domain-Specific </a:t>
          </a:r>
          <a:br>
            <a:rPr lang="en-US" sz="2800" kern="1200" dirty="0"/>
          </a:br>
          <a:r>
            <a:rPr lang="en-US" sz="2800" kern="1200" dirty="0"/>
            <a:t>Language Models</a:t>
          </a:r>
        </a:p>
      </dsp:txBody>
      <dsp:txXfrm>
        <a:off x="7189530" y="585154"/>
        <a:ext cx="3267968" cy="1960781"/>
      </dsp:txXfrm>
    </dsp:sp>
    <dsp:sp modelId="{4563712E-7938-47A4-A18D-B19E4D24DD8C}">
      <dsp:nvSpPr>
        <dsp:cNvPr id="0" name=""/>
        <dsp:cNvSpPr/>
      </dsp:nvSpPr>
      <dsp:spPr>
        <a:xfrm>
          <a:off x="0" y="2872731"/>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Medical Chatbot</a:t>
          </a:r>
        </a:p>
      </dsp:txBody>
      <dsp:txXfrm>
        <a:off x="0" y="2872731"/>
        <a:ext cx="3267968" cy="1960781"/>
      </dsp:txXfrm>
    </dsp:sp>
    <dsp:sp modelId="{5D5ED262-92E5-4DFD-80D8-F3732C123334}">
      <dsp:nvSpPr>
        <dsp:cNvPr id="0" name=""/>
        <dsp:cNvSpPr/>
      </dsp:nvSpPr>
      <dsp:spPr>
        <a:xfrm>
          <a:off x="3594765" y="2872731"/>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Generative AI Lab</a:t>
          </a:r>
        </a:p>
      </dsp:txBody>
      <dsp:txXfrm>
        <a:off x="3594765" y="2872731"/>
        <a:ext cx="3267968" cy="1960781"/>
      </dsp:txXfrm>
    </dsp:sp>
    <dsp:sp modelId="{102ECEA5-F42D-454E-BF7A-F65A16E78854}">
      <dsp:nvSpPr>
        <dsp:cNvPr id="0" name=""/>
        <dsp:cNvSpPr/>
      </dsp:nvSpPr>
      <dsp:spPr>
        <a:xfrm>
          <a:off x="7189530" y="2872731"/>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Human-in-the-loop Workflows</a:t>
          </a:r>
        </a:p>
      </dsp:txBody>
      <dsp:txXfrm>
        <a:off x="7189530" y="2872731"/>
        <a:ext cx="3267968" cy="1960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2C05F-2A8F-4480-8751-0B7F2D459E39}">
      <dsp:nvSpPr>
        <dsp:cNvPr id="0" name=""/>
        <dsp:cNvSpPr/>
      </dsp:nvSpPr>
      <dsp:spPr>
        <a:xfrm>
          <a:off x="0" y="585154"/>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LLM &amp; RAG </a:t>
          </a:r>
          <a:br>
            <a:rPr lang="en-US" sz="2800" kern="1200" dirty="0"/>
          </a:br>
          <a:r>
            <a:rPr lang="en-US" sz="2800" kern="1200" dirty="0"/>
            <a:t>with Spark NLP</a:t>
          </a:r>
        </a:p>
      </dsp:txBody>
      <dsp:txXfrm>
        <a:off x="0" y="585154"/>
        <a:ext cx="3267968" cy="1960781"/>
      </dsp:txXfrm>
    </dsp:sp>
    <dsp:sp modelId="{C81F4171-7BEB-4479-B95C-4A2EBA324A16}">
      <dsp:nvSpPr>
        <dsp:cNvPr id="0" name=""/>
        <dsp:cNvSpPr/>
      </dsp:nvSpPr>
      <dsp:spPr>
        <a:xfrm>
          <a:off x="3594765" y="585154"/>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Multi-Modal Language Models</a:t>
          </a:r>
        </a:p>
      </dsp:txBody>
      <dsp:txXfrm>
        <a:off x="3594765" y="585154"/>
        <a:ext cx="3267968" cy="1960781"/>
      </dsp:txXfrm>
    </dsp:sp>
    <dsp:sp modelId="{CE765666-F5AF-4046-8F59-6669E29A25E2}">
      <dsp:nvSpPr>
        <dsp:cNvPr id="0" name=""/>
        <dsp:cNvSpPr/>
      </dsp:nvSpPr>
      <dsp:spPr>
        <a:xfrm>
          <a:off x="7189530" y="585154"/>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Domain-Specific </a:t>
          </a:r>
          <a:br>
            <a:rPr lang="en-US" sz="2800" kern="1200" dirty="0"/>
          </a:br>
          <a:r>
            <a:rPr lang="en-US" sz="2800" kern="1200" dirty="0"/>
            <a:t>Language Models</a:t>
          </a:r>
        </a:p>
      </dsp:txBody>
      <dsp:txXfrm>
        <a:off x="7189530" y="585154"/>
        <a:ext cx="3267968" cy="1960781"/>
      </dsp:txXfrm>
    </dsp:sp>
    <dsp:sp modelId="{4563712E-7938-47A4-A18D-B19E4D24DD8C}">
      <dsp:nvSpPr>
        <dsp:cNvPr id="0" name=""/>
        <dsp:cNvSpPr/>
      </dsp:nvSpPr>
      <dsp:spPr>
        <a:xfrm>
          <a:off x="0" y="2872731"/>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Medical Chatbot</a:t>
          </a:r>
        </a:p>
      </dsp:txBody>
      <dsp:txXfrm>
        <a:off x="0" y="2872731"/>
        <a:ext cx="3267968" cy="1960781"/>
      </dsp:txXfrm>
    </dsp:sp>
    <dsp:sp modelId="{5D5ED262-92E5-4DFD-80D8-F3732C123334}">
      <dsp:nvSpPr>
        <dsp:cNvPr id="0" name=""/>
        <dsp:cNvSpPr/>
      </dsp:nvSpPr>
      <dsp:spPr>
        <a:xfrm>
          <a:off x="3594765" y="2872731"/>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Generative AI Lab</a:t>
          </a:r>
        </a:p>
      </dsp:txBody>
      <dsp:txXfrm>
        <a:off x="3594765" y="2872731"/>
        <a:ext cx="3267968" cy="1960781"/>
      </dsp:txXfrm>
    </dsp:sp>
    <dsp:sp modelId="{102ECEA5-F42D-454E-BF7A-F65A16E78854}">
      <dsp:nvSpPr>
        <dsp:cNvPr id="0" name=""/>
        <dsp:cNvSpPr/>
      </dsp:nvSpPr>
      <dsp:spPr>
        <a:xfrm>
          <a:off x="7189530" y="2872731"/>
          <a:ext cx="3267968" cy="19607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Human-in-the-loop Workflows</a:t>
          </a:r>
        </a:p>
      </dsp:txBody>
      <dsp:txXfrm>
        <a:off x="7189530" y="2872731"/>
        <a:ext cx="3267968" cy="196078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073AF989-8B9F-43A8-96EC-FDA4746F90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13EF1B5-F241-46EC-9829-CE34DE449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63A23D-509B-4A99-893B-466E851B879D}" type="datetimeFigureOut">
              <a:rPr lang="ru-RU" smtClean="0"/>
              <a:t>15.07.2024</a:t>
            </a:fld>
            <a:endParaRPr lang="ru-RU"/>
          </a:p>
        </p:txBody>
      </p:sp>
      <p:sp>
        <p:nvSpPr>
          <p:cNvPr id="4" name="Нижний колонтитул 3">
            <a:extLst>
              <a:ext uri="{FF2B5EF4-FFF2-40B4-BE49-F238E27FC236}">
                <a16:creationId xmlns:a16="http://schemas.microsoft.com/office/drawing/2014/main" id="{D311C944-F198-4A14-B6B9-817E26D52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09C5ED0A-7CAA-4D1B-853A-36C980C1EC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359FAD-8B14-48E5-9044-F3830AE33D45}" type="slidenum">
              <a:rPr lang="ru-RU" smtClean="0"/>
              <a:t>‹#›</a:t>
            </a:fld>
            <a:endParaRPr lang="ru-RU"/>
          </a:p>
        </p:txBody>
      </p:sp>
    </p:spTree>
    <p:extLst>
      <p:ext uri="{BB962C8B-B14F-4D97-AF65-F5344CB8AC3E}">
        <p14:creationId xmlns:p14="http://schemas.microsoft.com/office/powerpoint/2010/main" val="3831124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830F6-0972-4BE7-97F8-F401874ABE11}" type="datetimeFigureOut">
              <a:rPr lang="en-US" smtClean="0"/>
              <a:t>7/15/2024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97877-9829-4F0C-8ED3-BA2C04DC2225}" type="slidenum">
              <a:rPr lang="en-US" smtClean="0"/>
              <a:t>‹#›</a:t>
            </a:fld>
            <a:endParaRPr lang="en-US"/>
          </a:p>
        </p:txBody>
      </p:sp>
    </p:spTree>
    <p:extLst>
      <p:ext uri="{BB962C8B-B14F-4D97-AF65-F5344CB8AC3E}">
        <p14:creationId xmlns:p14="http://schemas.microsoft.com/office/powerpoint/2010/main" val="4122920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f394797b0_0_1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3" name="Google Shape;413;g10f394797b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188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f394797b0_0_1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3" name="Google Shape;413;g10f394797b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08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ea typeface="Calibri"/>
              <a:cs typeface="Calibri"/>
            </a:endParaRPr>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388F6B-0988-4E43-84A2-98BD856094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25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ea typeface="Calibri"/>
              <a:cs typeface="Calibri"/>
            </a:endParaRPr>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388F6B-0988-4E43-84A2-98BD856094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99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82303-F350-4CD4-AAC2-71CBB671D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994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82303-F350-4CD4-AAC2-71CBB671D9C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4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f394797b0_0_1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3" name="Google Shape;413;g10f394797b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165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UA" dirty="0"/>
          </a:p>
        </p:txBody>
      </p:sp>
      <p:sp>
        <p:nvSpPr>
          <p:cNvPr id="4" name="Номер слайда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82303-F350-4CD4-AAC2-71CBB671D9C1}" type="slidenum">
              <a:rPr kumimoji="0" lang="ru-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ru-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11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UA" dirty="0"/>
          </a:p>
        </p:txBody>
      </p:sp>
      <p:sp>
        <p:nvSpPr>
          <p:cNvPr id="4" name="Номер слайда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82303-F350-4CD4-AAC2-71CBB671D9C1}" type="slidenum">
              <a:rPr kumimoji="0" lang="ru-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ru-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062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UA" dirty="0"/>
          </a:p>
        </p:txBody>
      </p:sp>
      <p:sp>
        <p:nvSpPr>
          <p:cNvPr id="4" name="Номер слайда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82303-F350-4CD4-AAC2-71CBB671D9C1}" type="slidenum">
              <a:rPr kumimoji="0" lang="ru-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ru-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506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UA" dirty="0"/>
          </a:p>
        </p:txBody>
      </p:sp>
      <p:sp>
        <p:nvSpPr>
          <p:cNvPr id="4" name="Номер слайда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82303-F350-4CD4-AAC2-71CBB671D9C1}" type="slidenum">
              <a:rPr kumimoji="0" lang="ru-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ru-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274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FR" dirty="0"/>
          </a:p>
        </p:txBody>
      </p:sp>
    </p:spTree>
    <p:extLst>
      <p:ext uri="{BB962C8B-B14F-4D97-AF65-F5344CB8AC3E}">
        <p14:creationId xmlns:p14="http://schemas.microsoft.com/office/powerpoint/2010/main" val="1506483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ea typeface="Calibri"/>
              <a:cs typeface="Calibri"/>
            </a:endParaRPr>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388F6B-0988-4E43-84A2-98BD856094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354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FR" dirty="0"/>
          </a:p>
        </p:txBody>
      </p:sp>
    </p:spTree>
    <p:extLst>
      <p:ext uri="{BB962C8B-B14F-4D97-AF65-F5344CB8AC3E}">
        <p14:creationId xmlns:p14="http://schemas.microsoft.com/office/powerpoint/2010/main" val="333139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f394797b0_0_1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3" name="Google Shape;413;g10f394797b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164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f394797b0_0_1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3" name="Google Shape;413;g10f394797b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737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f394797b0_0_1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3" name="Google Shape;413;g10f394797b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196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f394797b0_0_1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3" name="Google Shape;413;g10f394797b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552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f394797b0_0_1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3" name="Google Shape;413;g10f394797b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28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f394797b0_0_1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3" name="Google Shape;413;g10f394797b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27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sv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9.jpe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openxmlformats.org/officeDocument/2006/relationships/image" Target="../media/image43.svg"/></Relationships>
</file>

<file path=ppt/slideLayouts/_rels/slideLayout129.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1.xml"/></Relationships>
</file>

<file path=ppt/slideLayouts/_rels/slideLayout130.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openxmlformats.org/officeDocument/2006/relationships/image" Target="../media/image43.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7.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134.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2.jp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3.jp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45.sv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 Id="rId6" Type="http://schemas.openxmlformats.org/officeDocument/2006/relationships/image" Target="../media/image15.png"/><Relationship Id="rId5" Type="http://schemas.openxmlformats.org/officeDocument/2006/relationships/image" Target="../media/image44.svg"/><Relationship Id="rId4" Type="http://schemas.openxmlformats.org/officeDocument/2006/relationships/image" Target="../media/image13.png"/><Relationship Id="rId9" Type="http://schemas.openxmlformats.org/officeDocument/2006/relationships/image" Target="../media/image46.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 Id="rId4" Type="http://schemas.openxmlformats.org/officeDocument/2006/relationships/chart" Target="../charts/chart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6" Type="http://schemas.openxmlformats.org/officeDocument/2006/relationships/image" Target="../media/image47.svg"/><Relationship Id="rId5" Type="http://schemas.openxmlformats.org/officeDocument/2006/relationships/image" Target="../media/image19.png"/><Relationship Id="rId4" Type="http://schemas.openxmlformats.org/officeDocument/2006/relationships/image" Target="../media/image5.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Master" Target="../slideMasters/slideMaster7.xml"/><Relationship Id="rId6" Type="http://schemas.openxmlformats.org/officeDocument/2006/relationships/image" Target="../media/image2.png"/><Relationship Id="rId5" Type="http://schemas.openxmlformats.org/officeDocument/2006/relationships/hyperlink" Target="https://www.johnsnowlabs.com/" TargetMode="External"/><Relationship Id="rId4" Type="http://schemas.openxmlformats.org/officeDocument/2006/relationships/image" Target="../media/image48.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3.svg"/><Relationship Id="rId3" Type="http://schemas.openxmlformats.org/officeDocument/2006/relationships/image" Target="../media/image2.png"/><Relationship Id="rId7" Type="http://schemas.openxmlformats.org/officeDocument/2006/relationships/image" Target="../media/image50.svg"/><Relationship Id="rId12" Type="http://schemas.openxmlformats.org/officeDocument/2006/relationships/image" Target="../media/image31.pn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 Id="rId6" Type="http://schemas.openxmlformats.org/officeDocument/2006/relationships/image" Target="../media/image25.png"/><Relationship Id="rId11" Type="http://schemas.openxmlformats.org/officeDocument/2006/relationships/image" Target="../media/image52.svg"/><Relationship Id="rId5" Type="http://schemas.openxmlformats.org/officeDocument/2006/relationships/image" Target="../media/image49.svg"/><Relationship Id="rId15" Type="http://schemas.openxmlformats.org/officeDocument/2006/relationships/image" Target="../media/image5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51.svg"/><Relationship Id="rId14" Type="http://schemas.openxmlformats.org/officeDocument/2006/relationships/image" Target="../media/image33.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 Id="rId4" Type="http://schemas.openxmlformats.org/officeDocument/2006/relationships/chart" Target="../charts/chart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s://www.johnsnowlabs.com/" TargetMode="External"/><Relationship Id="rId4" Type="http://schemas.openxmlformats.org/officeDocument/2006/relationships/image" Target="../media/image2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9.jpe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8280F96B-8F69-4686-8E50-8F98430972E1}"/>
              </a:ext>
            </a:extLst>
          </p:cNvPr>
          <p:cNvPicPr>
            <a:picLocks noChangeAspect="1"/>
          </p:cNvPicPr>
          <p:nvPr userDrawn="1"/>
        </p:nvPicPr>
        <p:blipFill rotWithShape="1">
          <a:blip r:embed="rId2"/>
          <a:srcRect l="2416"/>
          <a:stretch/>
        </p:blipFill>
        <p:spPr>
          <a:xfrm>
            <a:off x="0" y="0"/>
            <a:ext cx="12192000" cy="3050931"/>
          </a:xfrm>
          <a:prstGeom prst="rect">
            <a:avLst/>
          </a:prstGeom>
        </p:spPr>
      </p:pic>
      <p:sp>
        <p:nvSpPr>
          <p:cNvPr id="13" name="Прямоугольник 12">
            <a:extLst>
              <a:ext uri="{FF2B5EF4-FFF2-40B4-BE49-F238E27FC236}">
                <a16:creationId xmlns:a16="http://schemas.microsoft.com/office/drawing/2014/main" id="{53D84A9E-1956-4458-8423-8CB00112C454}"/>
              </a:ext>
            </a:extLst>
          </p:cNvPr>
          <p:cNvSpPr/>
          <p:nvPr userDrawn="1"/>
        </p:nvSpPr>
        <p:spPr>
          <a:xfrm>
            <a:off x="0" y="0"/>
            <a:ext cx="12192000" cy="2004646"/>
          </a:xfrm>
          <a:prstGeom prst="rect">
            <a:avLst/>
          </a:prstGeom>
          <a:solidFill>
            <a:srgbClr val="F0F7FF">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0A521A38-63CF-42EF-B1EA-02B0C0FCB276}"/>
              </a:ext>
            </a:extLst>
          </p:cNvPr>
          <p:cNvSpPr/>
          <p:nvPr userDrawn="1"/>
        </p:nvSpPr>
        <p:spPr>
          <a:xfrm>
            <a:off x="0" y="1870422"/>
            <a:ext cx="12192000" cy="4987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3211" y="2558543"/>
            <a:ext cx="7883768" cy="1767256"/>
          </a:xfrm>
        </p:spPr>
        <p:txBody>
          <a:bodyPr anchor="b">
            <a:normAutofit/>
          </a:bodyPr>
          <a:lstStyle>
            <a:lvl1pPr algn="l">
              <a:lnSpc>
                <a:spcPct val="100000"/>
              </a:lnSpc>
              <a:defRPr sz="4400" b="0" i="0">
                <a:solidFill>
                  <a:schemeClr val="accent6"/>
                </a:solidFill>
                <a:latin typeface="Montserrat Bold" pitchFamily="2" charset="-52"/>
              </a:defRPr>
            </a:lvl1pPr>
          </a:lstStyle>
          <a:p>
            <a:r>
              <a:rPr lang="ru-RU" dirty="0"/>
              <a:t>Образец заголовка</a:t>
            </a:r>
          </a:p>
        </p:txBody>
      </p:sp>
      <p:pic>
        <p:nvPicPr>
          <p:cNvPr id="7" name="Google Shape;62;p14">
            <a:hlinkClick r:id="rId3"/>
            <a:extLst>
              <a:ext uri="{FF2B5EF4-FFF2-40B4-BE49-F238E27FC236}">
                <a16:creationId xmlns:a16="http://schemas.microsoft.com/office/drawing/2014/main" id="{D1356088-7188-4BF7-9BDF-D485CF8765A6}"/>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3211" y="4707862"/>
            <a:ext cx="7176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7606" y="4507510"/>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95191784"/>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19482" r="4424" b="39054"/>
          <a:stretch/>
        </p:blipFill>
        <p:spPr>
          <a:xfrm>
            <a:off x="0" y="1796952"/>
            <a:ext cx="12192000" cy="3332480"/>
          </a:xfrm>
          <a:prstGeom prst="rect">
            <a:avLst/>
          </a:prstGeom>
        </p:spPr>
      </p:pic>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48236"/>
            <a:ext cx="8009317" cy="1325563"/>
          </a:xfrm>
        </p:spPr>
        <p:txBody>
          <a:bodyPr>
            <a:normAutofit/>
          </a:bodyPr>
          <a:lstStyle>
            <a:lvl1pPr>
              <a:defRPr sz="3600" b="0" i="0">
                <a:solidFill>
                  <a:schemeClr val="accent6"/>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31629471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303726146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5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101525014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5102941" y="1"/>
            <a:ext cx="708905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Picture Placeholder 4">
            <a:extLst>
              <a:ext uri="{FF2B5EF4-FFF2-40B4-BE49-F238E27FC236}">
                <a16:creationId xmlns:a16="http://schemas.microsoft.com/office/drawing/2014/main" id="{5F9311E8-2AD8-4F9A-9BD8-0CD9B9BA4C84}"/>
              </a:ext>
            </a:extLst>
          </p:cNvPr>
          <p:cNvSpPr>
            <a:spLocks noGrp="1"/>
          </p:cNvSpPr>
          <p:nvPr>
            <p:ph type="pic" sz="quarter" idx="10"/>
          </p:nvPr>
        </p:nvSpPr>
        <p:spPr>
          <a:xfrm>
            <a:off x="908733" y="1898751"/>
            <a:ext cx="2670209" cy="2791236"/>
          </a:xfrm>
          <a:custGeom>
            <a:avLst/>
            <a:gdLst>
              <a:gd name="connsiteX0" fmla="*/ 0 w 7935686"/>
              <a:gd name="connsiteY0" fmla="*/ 0 h 9906000"/>
              <a:gd name="connsiteX1" fmla="*/ 7935686 w 7935686"/>
              <a:gd name="connsiteY1" fmla="*/ 0 h 9906000"/>
              <a:gd name="connsiteX2" fmla="*/ 7935686 w 7935686"/>
              <a:gd name="connsiteY2" fmla="*/ 9906000 h 9906000"/>
              <a:gd name="connsiteX3" fmla="*/ 0 w 7935686"/>
              <a:gd name="connsiteY3" fmla="*/ 9906000 h 9906000"/>
            </a:gdLst>
            <a:ahLst/>
            <a:cxnLst>
              <a:cxn ang="0">
                <a:pos x="connsiteX0" y="connsiteY0"/>
              </a:cxn>
              <a:cxn ang="0">
                <a:pos x="connsiteX1" y="connsiteY1"/>
              </a:cxn>
              <a:cxn ang="0">
                <a:pos x="connsiteX2" y="connsiteY2"/>
              </a:cxn>
              <a:cxn ang="0">
                <a:pos x="connsiteX3" y="connsiteY3"/>
              </a:cxn>
            </a:cxnLst>
            <a:rect l="l" t="t" r="r" b="b"/>
            <a:pathLst>
              <a:path w="7935686" h="9906000">
                <a:moveTo>
                  <a:pt x="0" y="0"/>
                </a:moveTo>
                <a:lnTo>
                  <a:pt x="7935686" y="0"/>
                </a:lnTo>
                <a:lnTo>
                  <a:pt x="7935686" y="9906000"/>
                </a:lnTo>
                <a:lnTo>
                  <a:pt x="0" y="9906000"/>
                </a:lnTo>
                <a:close/>
              </a:path>
            </a:pathLst>
          </a:custGeom>
          <a:noFill/>
        </p:spPr>
        <p:txBody>
          <a:bodyPr wrap="square">
            <a:noAutofit/>
          </a:bodyPr>
          <a:lstStyle>
            <a:lvl1pPr marL="0" indent="0">
              <a:buNone/>
              <a:defRPr sz="1067">
                <a:latin typeface="Raleway Light" panose="020B0403030101060003" pitchFamily="34" charset="-94"/>
              </a:defRPr>
            </a:lvl1pPr>
          </a:lstStyle>
          <a:p>
            <a:endParaRPr lang="tr-TR"/>
          </a:p>
        </p:txBody>
      </p:sp>
      <p:sp>
        <p:nvSpPr>
          <p:cNvPr id="18" name="Текст 3"/>
          <p:cNvSpPr>
            <a:spLocks noGrp="1"/>
          </p:cNvSpPr>
          <p:nvPr>
            <p:ph type="body" sz="quarter" idx="14" hasCustomPrompt="1"/>
          </p:nvPr>
        </p:nvSpPr>
        <p:spPr>
          <a:xfrm>
            <a:off x="5692878" y="2320413"/>
            <a:ext cx="5850193" cy="3148012"/>
          </a:xfrm>
        </p:spPr>
        <p:txBody>
          <a:bodyPr>
            <a:normAutofit/>
          </a:bodyPr>
          <a:lstStyle>
            <a:lvl3pPr marL="0" indent="0">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3" name="Текст 2"/>
          <p:cNvSpPr>
            <a:spLocks noGrp="1"/>
          </p:cNvSpPr>
          <p:nvPr>
            <p:ph type="body" sz="quarter" idx="15" hasCustomPrompt="1"/>
          </p:nvPr>
        </p:nvSpPr>
        <p:spPr>
          <a:xfrm>
            <a:off x="908052" y="4817534"/>
            <a:ext cx="2671233" cy="412751"/>
          </a:xfrm>
        </p:spPr>
        <p:txBody>
          <a:bodyPr/>
          <a:lstStyle>
            <a:lvl1pPr algn="ctr">
              <a:defRPr b="0">
                <a:latin typeface="Roboto Medium" panose="02000000000000000000" pitchFamily="2" charset="0"/>
                <a:ea typeface="Roboto Medium" panose="02000000000000000000" pitchFamily="2" charset="0"/>
              </a:defRPr>
            </a:lvl1pPr>
          </a:lstStyle>
          <a:p>
            <a:pPr lvl="0"/>
            <a:r>
              <a:rPr lang="en-US"/>
              <a:t>Full name</a:t>
            </a:r>
            <a:endParaRPr lang="ru-RU"/>
          </a:p>
        </p:txBody>
      </p:sp>
      <p:sp>
        <p:nvSpPr>
          <p:cNvPr id="21" name="Текст 20"/>
          <p:cNvSpPr>
            <a:spLocks noGrp="1"/>
          </p:cNvSpPr>
          <p:nvPr>
            <p:ph type="body" sz="quarter" idx="16" hasCustomPrompt="1"/>
          </p:nvPr>
        </p:nvSpPr>
        <p:spPr>
          <a:xfrm>
            <a:off x="908052" y="5230284"/>
            <a:ext cx="2671233" cy="364067"/>
          </a:xfrm>
        </p:spPr>
        <p:txBody>
          <a:bodyPr>
            <a:normAutofit/>
          </a:bodyPr>
          <a:lstStyle>
            <a:lvl1pPr algn="ctr">
              <a:defRPr sz="1467"/>
            </a:lvl1pPr>
            <a:lvl2pPr algn="ctr">
              <a:defRPr/>
            </a:lvl2pPr>
            <a:lvl3pPr algn="ctr">
              <a:defRPr/>
            </a:lvl3pPr>
            <a:lvl4pPr algn="ctr">
              <a:defRPr/>
            </a:lvl4pPr>
            <a:lvl5pPr algn="ctr">
              <a:defRPr/>
            </a:lvl5pPr>
          </a:lstStyle>
          <a:p>
            <a:pPr lvl="0"/>
            <a:r>
              <a:rPr lang="en-US"/>
              <a:t>Position</a:t>
            </a:r>
            <a:endParaRPr lang="ru-RU"/>
          </a:p>
        </p:txBody>
      </p:sp>
      <p:sp>
        <p:nvSpPr>
          <p:cNvPr id="15"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11"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366241765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2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Tree>
    <p:extLst>
      <p:ext uri="{BB962C8B-B14F-4D97-AF65-F5344CB8AC3E}">
        <p14:creationId xmlns:p14="http://schemas.microsoft.com/office/powerpoint/2010/main" val="421462258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G">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userDrawn="1"/>
        </p:nvSpPr>
        <p:spPr>
          <a:xfrm>
            <a:off x="0" y="2"/>
            <a:ext cx="12192000" cy="6858000"/>
          </a:xfrm>
          <a:prstGeom prst="rect">
            <a:avLst/>
          </a:prstGeom>
          <a:blipFill dpi="0" rotWithShape="1">
            <a:blip r:embed="rId2" cstate="print">
              <a:alphaModFix amt="5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userDrawn="1"/>
        </p:nvSpPr>
        <p:spPr>
          <a:xfrm>
            <a:off x="0" y="0"/>
            <a:ext cx="12192000" cy="6858000"/>
          </a:xfrm>
          <a:prstGeom prst="rect">
            <a:avLst/>
          </a:prstGeom>
          <a:solidFill>
            <a:srgbClr val="FFF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pic>
        <p:nvPicPr>
          <p:cNvPr id="9"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Tree>
    <p:extLst>
      <p:ext uri="{BB962C8B-B14F-4D97-AF65-F5344CB8AC3E}">
        <p14:creationId xmlns:p14="http://schemas.microsoft.com/office/powerpoint/2010/main" val="174546205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4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33">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2"/>
            <a:ext cx="12192000" cy="3442953"/>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20"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539984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6_TITLE and LOGO">
    <p:bg>
      <p:bgPr>
        <a:solidFill>
          <a:schemeClr val="bg1"/>
        </a:solidFill>
        <a:effectLst/>
      </p:bgPr>
    </p:bg>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67" b="34743"/>
          <a:stretch/>
        </p:blipFill>
        <p:spPr>
          <a:xfrm>
            <a:off x="0" y="-6979"/>
            <a:ext cx="12192000" cy="2797403"/>
          </a:xfrm>
          <a:prstGeom prst="rect">
            <a:avLst/>
          </a:prstGeom>
        </p:spPr>
      </p:pic>
      <p:sp>
        <p:nvSpPr>
          <p:cNvPr id="19" name="Текст 2"/>
          <p:cNvSpPr>
            <a:spLocks noGrp="1"/>
          </p:cNvSpPr>
          <p:nvPr>
            <p:ph type="body" sz="quarter" idx="11" hasCustomPrompt="1"/>
          </p:nvPr>
        </p:nvSpPr>
        <p:spPr>
          <a:xfrm>
            <a:off x="1" y="1176573"/>
            <a:ext cx="11616064"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Текст 3"/>
          <p:cNvSpPr>
            <a:spLocks noGrp="1"/>
          </p:cNvSpPr>
          <p:nvPr>
            <p:ph type="body" sz="quarter" idx="14" hasCustomPrompt="1"/>
          </p:nvPr>
        </p:nvSpPr>
        <p:spPr>
          <a:xfrm>
            <a:off x="1210617"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4" name="Текст 3"/>
          <p:cNvSpPr>
            <a:spLocks noGrp="1"/>
          </p:cNvSpPr>
          <p:nvPr>
            <p:ph type="body" sz="quarter" idx="15" hasCustomPrompt="1"/>
          </p:nvPr>
        </p:nvSpPr>
        <p:spPr>
          <a:xfrm>
            <a:off x="6239102"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7"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6565329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7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180628731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8_TITLE and LOGO">
    <p:bg>
      <p:bgPr>
        <a:solidFill>
          <a:schemeClr val="bg1"/>
        </a:solidFill>
        <a:effectLst/>
      </p:bgPr>
    </p:bg>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67" b="34743"/>
          <a:stretch/>
        </p:blipFill>
        <p:spPr>
          <a:xfrm>
            <a:off x="0" y="-6979"/>
            <a:ext cx="12192000" cy="2797403"/>
          </a:xfrm>
          <a:prstGeom prst="rect">
            <a:avLst/>
          </a:prstGeom>
        </p:spPr>
      </p:pic>
      <p:sp>
        <p:nvSpPr>
          <p:cNvPr id="19" name="Текст 2"/>
          <p:cNvSpPr>
            <a:spLocks noGrp="1"/>
          </p:cNvSpPr>
          <p:nvPr>
            <p:ph type="body" sz="quarter" idx="11" hasCustomPrompt="1"/>
          </p:nvPr>
        </p:nvSpPr>
        <p:spPr>
          <a:xfrm>
            <a:off x="1" y="1176573"/>
            <a:ext cx="11616064" cy="698091"/>
          </a:xfrm>
        </p:spPr>
        <p:txBody>
          <a:bodyPr>
            <a:noAutofit/>
          </a:bodyPr>
          <a:lstStyle>
            <a:lvl1pPr marL="0" indent="0" algn="ctr">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Текст 3"/>
          <p:cNvSpPr>
            <a:spLocks noGrp="1"/>
          </p:cNvSpPr>
          <p:nvPr>
            <p:ph type="body" sz="quarter" idx="14" hasCustomPrompt="1"/>
          </p:nvPr>
        </p:nvSpPr>
        <p:spPr>
          <a:xfrm>
            <a:off x="1210617"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4" name="Текст 3"/>
          <p:cNvSpPr>
            <a:spLocks noGrp="1"/>
          </p:cNvSpPr>
          <p:nvPr>
            <p:ph type="body" sz="quarter" idx="15" hasCustomPrompt="1"/>
          </p:nvPr>
        </p:nvSpPr>
        <p:spPr>
          <a:xfrm>
            <a:off x="6239102"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7"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30683306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9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222780004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369A803-DE7F-4B8D-B450-BA81ECF0E6F5}"/>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1" name="Прямоугольник 10">
            <a:extLst>
              <a:ext uri="{FF2B5EF4-FFF2-40B4-BE49-F238E27FC236}">
                <a16:creationId xmlns:a16="http://schemas.microsoft.com/office/drawing/2014/main" id="{163620F6-8E3B-4AC2-8D37-4D680CE8107F}"/>
              </a:ext>
            </a:extLst>
          </p:cNvPr>
          <p:cNvSpPr/>
          <p:nvPr userDrawn="1"/>
        </p:nvSpPr>
        <p:spPr>
          <a:xfrm>
            <a:off x="0" y="0"/>
            <a:ext cx="12192000" cy="6858000"/>
          </a:xfrm>
          <a:prstGeom prst="rect">
            <a:avLst/>
          </a:prstGeom>
          <a:gradFill>
            <a:gsLst>
              <a:gs pos="0">
                <a:schemeClr val="bg1">
                  <a:alpha val="96000"/>
                </a:schemeClr>
              </a:gs>
              <a:gs pos="100000">
                <a:schemeClr val="bg1">
                  <a:lumMod val="58000"/>
                  <a:lumOff val="42000"/>
                  <a:alpha val="3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21860"/>
            <a:ext cx="8009317" cy="1325563"/>
          </a:xfrm>
        </p:spPr>
        <p:txBody>
          <a:bodyPr>
            <a:normAutofit/>
          </a:bodyPr>
          <a:lstStyle>
            <a:lvl1pPr>
              <a:defRPr sz="3600" b="0" i="0">
                <a:solidFill>
                  <a:schemeClr val="tx2"/>
                </a:solidFill>
                <a:latin typeface="Montserrat Bold" pitchFamily="2" charset="-52"/>
              </a:defRPr>
            </a:lvl1pPr>
          </a:lstStyle>
          <a:p>
            <a:r>
              <a:rPr lang="ru-RU" dirty="0"/>
              <a:t>Образец заголовка</a:t>
            </a: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413230310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0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33">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2"/>
            <a:ext cx="12192000" cy="3442953"/>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l">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20"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86697842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8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rPr>
              <a:t>‹#›</a:t>
            </a:fld>
            <a:endParaRPr lang="en-US" sz="3734">
              <a:solidFill>
                <a:schemeClr val="bg1">
                  <a:lumMod val="85000"/>
                </a:schemeClr>
              </a:solidFill>
              <a:latin typeface="Arial Black" panose="020B0A04020102020204" pitchFamily="34" charset="0"/>
            </a:endParaRPr>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l">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380794001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22_TITLE and LOGO">
    <p:bg>
      <p:bgPr>
        <a:solidFill>
          <a:srgbClr val="F2F2F5"/>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5"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1739358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23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36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Montserrat Black" panose="00000A00000000000000" pitchFamily="2" charset="-52"/>
              </a:rPr>
              <a:t>‹#›</a:t>
            </a:fld>
            <a:endParaRPr lang="en-US" sz="3734">
              <a:solidFill>
                <a:schemeClr val="bg1">
                  <a:lumMod val="85000"/>
                </a:schemeClr>
              </a:solidFill>
              <a:latin typeface="Montserrat Black" panose="00000A00000000000000" pitchFamily="2" charset="-52"/>
            </a:endParaRPr>
          </a:p>
        </p:txBody>
      </p:sp>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00">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1"/>
            <a:ext cx="12192000" cy="4561089"/>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ctr">
              <a:buNone/>
              <a:defRPr sz="4534">
                <a:solidFill>
                  <a:schemeClr val="bg1"/>
                </a:solidFill>
                <a:latin typeface="Montserrat Black" panose="00000A00000000000000" pitchFamily="2" charset="-52"/>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379099412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2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7107" b="18200"/>
          <a:stretch/>
        </p:blipFill>
        <p:spPr>
          <a:xfrm>
            <a:off x="583336" y="690754"/>
            <a:ext cx="3573697" cy="1027516"/>
          </a:xfrm>
          <a:prstGeom prst="rect">
            <a:avLst/>
          </a:prstGeom>
        </p:spPr>
      </p:pic>
      <p:sp>
        <p:nvSpPr>
          <p:cNvPr id="9" name="Текст 6"/>
          <p:cNvSpPr>
            <a:spLocks noGrp="1"/>
          </p:cNvSpPr>
          <p:nvPr>
            <p:ph type="body" sz="quarter" idx="10" hasCustomPrompt="1"/>
          </p:nvPr>
        </p:nvSpPr>
        <p:spPr>
          <a:xfrm>
            <a:off x="719769" y="2790936"/>
            <a:ext cx="6551363" cy="1718269"/>
          </a:xfrm>
        </p:spPr>
        <p:txBody>
          <a:bodyPr>
            <a:normAutofit/>
          </a:bodyPr>
          <a:lstStyle>
            <a:lvl1pPr marL="0" indent="0">
              <a:buNone/>
              <a:defRPr lang="ru-RU" sz="5600" kern="1200" dirty="0" smtClean="0">
                <a:solidFill>
                  <a:schemeClr val="tx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159483436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Arial Black" panose="020B0A04020102020204" pitchFamily="34" charset="0"/>
                <a:ea typeface="+mn-ea"/>
                <a:cs typeface="+mn-cs"/>
              </a:defRPr>
            </a:lvl1pPr>
          </a:lstStyle>
          <a:p>
            <a:pPr lvl="0"/>
            <a:r>
              <a:rPr lang="en-US"/>
              <a:t>Title</a:t>
            </a:r>
            <a:endParaRPr lang="ru-RU"/>
          </a:p>
        </p:txBody>
      </p:sp>
    </p:spTree>
    <p:extLst>
      <p:ext uri="{BB962C8B-B14F-4D97-AF65-F5344CB8AC3E}">
        <p14:creationId xmlns:p14="http://schemas.microsoft.com/office/powerpoint/2010/main" val="131349377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1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224077860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2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107" y="216464"/>
            <a:ext cx="1828804" cy="812801"/>
          </a:xfrm>
          <a:prstGeom prst="rect">
            <a:avLst/>
          </a:prstGeom>
        </p:spPr>
      </p:pic>
      <p:sp>
        <p:nvSpPr>
          <p:cNvPr id="12" name="Oval 6"/>
          <p:cNvSpPr/>
          <p:nvPr userDrawn="1"/>
        </p:nvSpPr>
        <p:spPr>
          <a:xfrm>
            <a:off x="262714"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60658671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48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4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62008994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3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308669175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Заголовок и объект">
    <p:spTree>
      <p:nvGrpSpPr>
        <p:cNvPr id="1" name=""/>
        <p:cNvGrpSpPr/>
        <p:nvPr/>
      </p:nvGrpSpPr>
      <p:grpSpPr>
        <a:xfrm>
          <a:off x="0" y="0"/>
          <a:ext cx="0" cy="0"/>
          <a:chOff x="0" y="0"/>
          <a:chExt cx="0" cy="0"/>
        </a:xfrm>
      </p:grpSpPr>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2" name="Google Shape;73;p29">
            <a:extLst>
              <a:ext uri="{FF2B5EF4-FFF2-40B4-BE49-F238E27FC236}">
                <a16:creationId xmlns:a16="http://schemas.microsoft.com/office/drawing/2014/main" id="{862B2102-7166-4911-BC53-5724D82DAA6F}"/>
              </a:ext>
            </a:extLst>
          </p:cNvPr>
          <p:cNvSpPr txBox="1">
            <a:spLocks noGrp="1"/>
          </p:cNvSpPr>
          <p:nvPr>
            <p:ph type="body" idx="19"/>
          </p:nvPr>
        </p:nvSpPr>
        <p:spPr>
          <a:xfrm>
            <a:off x="833789"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i="0">
                <a:solidFill>
                  <a:schemeClr val="tx2"/>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3" name="Google Shape;73;p29">
            <a:extLst>
              <a:ext uri="{FF2B5EF4-FFF2-40B4-BE49-F238E27FC236}">
                <a16:creationId xmlns:a16="http://schemas.microsoft.com/office/drawing/2014/main" id="{40A8E180-EB57-49CB-82D9-C245D830E3EB}"/>
              </a:ext>
            </a:extLst>
          </p:cNvPr>
          <p:cNvSpPr txBox="1">
            <a:spLocks noGrp="1"/>
          </p:cNvSpPr>
          <p:nvPr>
            <p:ph type="body" idx="22"/>
          </p:nvPr>
        </p:nvSpPr>
        <p:spPr>
          <a:xfrm>
            <a:off x="847435"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5" name="Google Shape;73;p29">
            <a:extLst>
              <a:ext uri="{FF2B5EF4-FFF2-40B4-BE49-F238E27FC236}">
                <a16:creationId xmlns:a16="http://schemas.microsoft.com/office/drawing/2014/main" id="{9E6E45B7-00CC-4BBA-A220-807FC90ADFF6}"/>
              </a:ext>
            </a:extLst>
          </p:cNvPr>
          <p:cNvSpPr txBox="1">
            <a:spLocks noGrp="1"/>
          </p:cNvSpPr>
          <p:nvPr>
            <p:ph type="body" idx="25"/>
          </p:nvPr>
        </p:nvSpPr>
        <p:spPr>
          <a:xfrm>
            <a:off x="4514902"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i="0">
                <a:solidFill>
                  <a:schemeClr val="tx2"/>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6" name="Google Shape;73;p29">
            <a:extLst>
              <a:ext uri="{FF2B5EF4-FFF2-40B4-BE49-F238E27FC236}">
                <a16:creationId xmlns:a16="http://schemas.microsoft.com/office/drawing/2014/main" id="{5BE8969A-6790-42C8-8DB8-9C17AD8D37D7}"/>
              </a:ext>
            </a:extLst>
          </p:cNvPr>
          <p:cNvSpPr txBox="1">
            <a:spLocks noGrp="1"/>
          </p:cNvSpPr>
          <p:nvPr>
            <p:ph type="body" idx="26"/>
          </p:nvPr>
        </p:nvSpPr>
        <p:spPr>
          <a:xfrm>
            <a:off x="4535684"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1" name="Google Shape;73;p29">
            <a:extLst>
              <a:ext uri="{FF2B5EF4-FFF2-40B4-BE49-F238E27FC236}">
                <a16:creationId xmlns:a16="http://schemas.microsoft.com/office/drawing/2014/main" id="{C72AA45A-3B8C-4CEB-A108-ADD6547D469A}"/>
              </a:ext>
            </a:extLst>
          </p:cNvPr>
          <p:cNvSpPr txBox="1">
            <a:spLocks noGrp="1"/>
          </p:cNvSpPr>
          <p:nvPr>
            <p:ph type="body" idx="30"/>
          </p:nvPr>
        </p:nvSpPr>
        <p:spPr>
          <a:xfrm>
            <a:off x="8210600"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i="0">
                <a:solidFill>
                  <a:schemeClr val="tx2"/>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2" name="Google Shape;73;p29">
            <a:extLst>
              <a:ext uri="{FF2B5EF4-FFF2-40B4-BE49-F238E27FC236}">
                <a16:creationId xmlns:a16="http://schemas.microsoft.com/office/drawing/2014/main" id="{BFC02015-1843-4C1D-856D-9E59AACAE29D}"/>
              </a:ext>
            </a:extLst>
          </p:cNvPr>
          <p:cNvSpPr txBox="1">
            <a:spLocks noGrp="1"/>
          </p:cNvSpPr>
          <p:nvPr>
            <p:ph type="body" idx="31"/>
          </p:nvPr>
        </p:nvSpPr>
        <p:spPr>
          <a:xfrm>
            <a:off x="8231382"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48" name="Рисунок 47">
            <a:extLst>
              <a:ext uri="{FF2B5EF4-FFF2-40B4-BE49-F238E27FC236}">
                <a16:creationId xmlns:a16="http://schemas.microsoft.com/office/drawing/2014/main" id="{5E22D2FD-A7BE-4F77-AABD-7A01214210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7739" y="2013848"/>
            <a:ext cx="709612" cy="731116"/>
          </a:xfrm>
          <a:prstGeom prst="rect">
            <a:avLst/>
          </a:prstGeom>
        </p:spPr>
      </p:pic>
      <p:pic>
        <p:nvPicPr>
          <p:cNvPr id="87" name="Рисунок 86">
            <a:extLst>
              <a:ext uri="{FF2B5EF4-FFF2-40B4-BE49-F238E27FC236}">
                <a16:creationId xmlns:a16="http://schemas.microsoft.com/office/drawing/2014/main" id="{E9D19405-EA69-4454-8FEF-6E8888D014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20545" y="2042423"/>
            <a:ext cx="694405" cy="694405"/>
          </a:xfrm>
          <a:prstGeom prst="rect">
            <a:avLst/>
          </a:prstGeom>
        </p:spPr>
      </p:pic>
      <p:pic>
        <p:nvPicPr>
          <p:cNvPr id="88" name="Рисунок 87">
            <a:extLst>
              <a:ext uri="{FF2B5EF4-FFF2-40B4-BE49-F238E27FC236}">
                <a16:creationId xmlns:a16="http://schemas.microsoft.com/office/drawing/2014/main" id="{3F0507A1-882C-454F-A960-F4EC09DF617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330405" y="2007453"/>
            <a:ext cx="734251" cy="734251"/>
          </a:xfrm>
          <a:prstGeom prst="rect">
            <a:avLst/>
          </a:prstGeom>
        </p:spPr>
      </p:pic>
      <p:sp>
        <p:nvSpPr>
          <p:cNvPr id="89" name="Заголовок 1">
            <a:extLst>
              <a:ext uri="{FF2B5EF4-FFF2-40B4-BE49-F238E27FC236}">
                <a16:creationId xmlns:a16="http://schemas.microsoft.com/office/drawing/2014/main" id="{55BADCE8-6E97-4BBD-B0A6-9A8B90543017}"/>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Tree>
    <p:extLst>
      <p:ext uri="{BB962C8B-B14F-4D97-AF65-F5344CB8AC3E}">
        <p14:creationId xmlns:p14="http://schemas.microsoft.com/office/powerpoint/2010/main" val="404074469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pos="597" userDrawn="1">
          <p15:clr>
            <a:srgbClr val="FBAE40"/>
          </p15:clr>
        </p15:guide>
        <p15:guide id="6" pos="2910" userDrawn="1">
          <p15:clr>
            <a:srgbClr val="FBAE40"/>
          </p15:clr>
        </p15:guide>
        <p15:guide id="7" pos="5246" userDrawn="1">
          <p15:clr>
            <a:srgbClr val="FBAE40"/>
          </p15:clr>
        </p15:guide>
        <p15:guide id="8" orient="horz" pos="1820" userDrawn="1">
          <p15:clr>
            <a:srgbClr val="FBAE40"/>
          </p15:clr>
        </p15:guide>
        <p15:guide id="9" orient="horz" pos="1162"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95AA-1050-D82B-50CF-C0E786ED2F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490EC-DA21-0008-6C1E-BD12BFD96D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E50A6-59CE-31B2-1E0A-6933EBD14CB7}"/>
              </a:ext>
            </a:extLst>
          </p:cNvPr>
          <p:cNvSpPr>
            <a:spLocks noGrp="1"/>
          </p:cNvSpPr>
          <p:nvPr>
            <p:ph type="dt" sz="half" idx="10"/>
          </p:nvPr>
        </p:nvSpPr>
        <p:spPr/>
        <p:txBody>
          <a:bodyPr/>
          <a:lstStyle/>
          <a:p>
            <a:fld id="{06875DF2-CFAA-4539-96B3-C8AF395149E9}" type="datetimeFigureOut">
              <a:rPr lang="en-US" smtClean="0"/>
              <a:t>7/15/2024</a:t>
            </a:fld>
            <a:endParaRPr lang="en-US"/>
          </a:p>
        </p:txBody>
      </p:sp>
      <p:sp>
        <p:nvSpPr>
          <p:cNvPr id="5" name="Footer Placeholder 4">
            <a:extLst>
              <a:ext uri="{FF2B5EF4-FFF2-40B4-BE49-F238E27FC236}">
                <a16:creationId xmlns:a16="http://schemas.microsoft.com/office/drawing/2014/main" id="{75DCE8DD-F8A9-089B-1EF3-A292057D6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94504-2166-10B1-FF68-FB428CB310E8}"/>
              </a:ext>
            </a:extLst>
          </p:cNvPr>
          <p:cNvSpPr>
            <a:spLocks noGrp="1"/>
          </p:cNvSpPr>
          <p:nvPr>
            <p:ph type="sldNum" sz="quarter" idx="12"/>
          </p:nvPr>
        </p:nvSpPr>
        <p:spPr/>
        <p:txBody>
          <a:bodyPr/>
          <a:lstStyle/>
          <a:p>
            <a:fld id="{078486F3-DAB1-4680-AA67-137ACB48E376}" type="slidenum">
              <a:rPr lang="en-US" smtClean="0"/>
              <a:t>‹#›</a:t>
            </a:fld>
            <a:endParaRPr lang="en-US"/>
          </a:p>
        </p:txBody>
      </p:sp>
    </p:spTree>
    <p:extLst>
      <p:ext uri="{BB962C8B-B14F-4D97-AF65-F5344CB8AC3E}">
        <p14:creationId xmlns:p14="http://schemas.microsoft.com/office/powerpoint/2010/main" val="34891458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EFAULT SLIDE">
    <p:bg>
      <p:bgPr>
        <a:solidFill>
          <a:schemeClr val="bg1"/>
        </a:solidFill>
        <a:effectLst/>
      </p:bgPr>
    </p:bg>
    <p:spTree>
      <p:nvGrpSpPr>
        <p:cNvPr id="1" name=""/>
        <p:cNvGrpSpPr/>
        <p:nvPr/>
      </p:nvGrpSpPr>
      <p:grpSpPr>
        <a:xfrm>
          <a:off x="0" y="0"/>
          <a:ext cx="0" cy="0"/>
          <a:chOff x="0" y="0"/>
          <a:chExt cx="0" cy="0"/>
        </a:xfrm>
      </p:grpSpPr>
      <p:grpSp>
        <p:nvGrpSpPr>
          <p:cNvPr id="2" name="Группа 1"/>
          <p:cNvGrpSpPr/>
          <p:nvPr userDrawn="1"/>
        </p:nvGrpSpPr>
        <p:grpSpPr>
          <a:xfrm>
            <a:off x="-2" y="0"/>
            <a:ext cx="12192000" cy="6858000"/>
            <a:chOff x="0" y="0"/>
            <a:chExt cx="12192000" cy="6858000"/>
          </a:xfrm>
        </p:grpSpPr>
        <p:pic>
          <p:nvPicPr>
            <p:cNvPr id="11" name="Рисунок 10">
              <a:extLst>
                <a:ext uri="{FF2B5EF4-FFF2-40B4-BE49-F238E27FC236}">
                  <a16:creationId xmlns:a16="http://schemas.microsoft.com/office/drawing/2014/main" id="{66288842-D0C1-4BE0-AF4C-977960778959}"/>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2" name="Прямоугольник 11">
              <a:extLst>
                <a:ext uri="{FF2B5EF4-FFF2-40B4-BE49-F238E27FC236}">
                  <a16:creationId xmlns:a16="http://schemas.microsoft.com/office/drawing/2014/main" id="{8EBF78A7-B37B-45AE-A35B-86F07E30EE76}"/>
                </a:ext>
              </a:extLst>
            </p:cNvPr>
            <p:cNvSpPr/>
            <p:nvPr userDrawn="1"/>
          </p:nvSpPr>
          <p:spPr>
            <a:xfrm>
              <a:off x="0" y="0"/>
              <a:ext cx="12192000" cy="6858000"/>
            </a:xfrm>
            <a:prstGeom prst="rect">
              <a:avLst/>
            </a:prstGeom>
            <a:solidFill>
              <a:srgbClr val="F4F5F6">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5"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8"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pic>
        <p:nvPicPr>
          <p:cNvPr id="9" name="Рисунок 8"/>
          <p:cNvPicPr>
            <a:picLocks noChangeAspect="1"/>
          </p:cNvPicPr>
          <p:nvPr userDrawn="1"/>
        </p:nvPicPr>
        <p:blipFill rotWithShape="1">
          <a:blip r:embed="rId4">
            <a:extLst>
              <a:ext uri="{28A0092B-C50C-407E-A947-70E740481C1C}">
                <a14:useLocalDpi xmlns:a14="http://schemas.microsoft.com/office/drawing/2010/main" val="0"/>
              </a:ext>
            </a:extLst>
          </a:blip>
          <a:srcRect l="18120" r="27297"/>
          <a:stretch/>
        </p:blipFill>
        <p:spPr>
          <a:xfrm>
            <a:off x="0" y="0"/>
            <a:ext cx="3181350" cy="6858000"/>
          </a:xfrm>
          <a:prstGeom prst="rect">
            <a:avLst/>
          </a:prstGeom>
        </p:spPr>
      </p:pic>
      <p:sp>
        <p:nvSpPr>
          <p:cNvPr id="17" name="Заголовок 1">
            <a:extLst>
              <a:ext uri="{FF2B5EF4-FFF2-40B4-BE49-F238E27FC236}">
                <a16:creationId xmlns:a16="http://schemas.microsoft.com/office/drawing/2014/main" id="{D60992F3-D441-45EF-A991-C5FE8645DEC4}"/>
              </a:ext>
            </a:extLst>
          </p:cNvPr>
          <p:cNvSpPr>
            <a:spLocks noGrp="1"/>
          </p:cNvSpPr>
          <p:nvPr>
            <p:ph type="title" hasCustomPrompt="1"/>
          </p:nvPr>
        </p:nvSpPr>
        <p:spPr>
          <a:xfrm>
            <a:off x="4164558" y="1047469"/>
            <a:ext cx="5367173" cy="769497"/>
          </a:xfrm>
        </p:spPr>
        <p:txBody>
          <a:bodyPr>
            <a:normAutofit/>
          </a:bodyPr>
          <a:lstStyle>
            <a:lvl1pPr>
              <a:defRPr sz="3200" b="0">
                <a:solidFill>
                  <a:schemeClr val="tx1"/>
                </a:solidFill>
                <a:latin typeface="Arial Black" panose="020B0A04020102020204" pitchFamily="34" charset="0"/>
                <a:cs typeface="Arial" panose="020B0604020202020204" pitchFamily="34" charset="0"/>
              </a:defRPr>
            </a:lvl1pPr>
          </a:lstStyle>
          <a:p>
            <a:r>
              <a:rPr lang="en-US"/>
              <a:t>Title</a:t>
            </a:r>
            <a:endParaRPr lang="ru-RU"/>
          </a:p>
        </p:txBody>
      </p:sp>
    </p:spTree>
    <p:extLst>
      <p:ext uri="{BB962C8B-B14F-4D97-AF65-F5344CB8AC3E}">
        <p14:creationId xmlns:p14="http://schemas.microsoft.com/office/powerpoint/2010/main" val="92319809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dirty="0">
              <a:solidFill>
                <a:schemeClr val="bg1">
                  <a:lumMod val="85000"/>
                </a:schemeClr>
              </a:solidFill>
              <a:latin typeface="Arial Black" panose="020B0A04020102020204" pitchFamily="34" charset="0"/>
              <a:cs typeface="Arial" panose="020B0604020202020204" pitchFamily="34" charset="0"/>
            </a:endParaRPr>
          </a:p>
        </p:txBody>
      </p:sp>
      <p:sp>
        <p:nvSpPr>
          <p:cNvPr id="8" name="Текст 3">
            <a:extLst>
              <a:ext uri="{FF2B5EF4-FFF2-40B4-BE49-F238E27FC236}">
                <a16:creationId xmlns:a16="http://schemas.microsoft.com/office/drawing/2014/main" id="{637B2622-BD23-4D0F-96F3-C8003D9E71BA}"/>
              </a:ext>
            </a:extLst>
          </p:cNvPr>
          <p:cNvSpPr>
            <a:spLocks noGrp="1"/>
          </p:cNvSpPr>
          <p:nvPr>
            <p:ph type="body" sz="quarter" idx="11" hasCustomPrompt="1"/>
          </p:nvPr>
        </p:nvSpPr>
        <p:spPr>
          <a:xfrm>
            <a:off x="764006" y="963532"/>
            <a:ext cx="10773606" cy="719309"/>
          </a:xfrm>
          <a:prstGeom prst="rect">
            <a:avLst/>
          </a:prstGeom>
        </p:spPr>
        <p:txBody>
          <a:bodyPr>
            <a:normAutofit/>
          </a:bodyPr>
          <a:lstStyle>
            <a:lvl1pPr>
              <a:defRPr sz="3200">
                <a:solidFill>
                  <a:schemeClr val="tx1"/>
                </a:solidFill>
                <a:latin typeface="Montserrat ExtraBold" pitchFamily="2" charset="-52"/>
              </a:defRPr>
            </a:lvl1pPr>
          </a:lstStyle>
          <a:p>
            <a:r>
              <a:rPr lang="en-US" dirty="0"/>
              <a:t>Click to edit master title style</a:t>
            </a:r>
          </a:p>
          <a:p>
            <a:endParaRPr lang="ru-RU" dirty="0"/>
          </a:p>
        </p:txBody>
      </p:sp>
      <p:sp>
        <p:nvSpPr>
          <p:cNvPr id="9" name="Текст 4">
            <a:extLst>
              <a:ext uri="{FF2B5EF4-FFF2-40B4-BE49-F238E27FC236}">
                <a16:creationId xmlns:a16="http://schemas.microsoft.com/office/drawing/2014/main" id="{43343145-17E1-45E5-9F98-E2F218132A00}"/>
              </a:ext>
            </a:extLst>
          </p:cNvPr>
          <p:cNvSpPr>
            <a:spLocks noGrp="1"/>
          </p:cNvSpPr>
          <p:nvPr>
            <p:ph type="body" sz="quarter" idx="12" hasCustomPrompt="1"/>
          </p:nvPr>
        </p:nvSpPr>
        <p:spPr>
          <a:xfrm>
            <a:off x="764005" y="1743594"/>
            <a:ext cx="10773874" cy="3810000"/>
          </a:xfrm>
          <a:prstGeom prst="rect">
            <a:avLst/>
          </a:prstGeom>
        </p:spPr>
        <p:txBody>
          <a:bodyPr>
            <a:normAutofit/>
          </a:bodyPr>
          <a:lstStyle>
            <a:lvl1pPr>
              <a:defRPr>
                <a:latin typeface="Roboto" panose="02000000000000000000" pitchFamily="2" charset="0"/>
                <a:ea typeface="Roboto" panose="02000000000000000000" pitchFamily="2" charset="0"/>
              </a:defRPr>
            </a:lvl1pPr>
          </a:lstStyle>
          <a:p>
            <a:r>
              <a:rPr lang="en-US" sz="1800" dirty="0">
                <a:latin typeface="+mn-lt"/>
              </a:rPr>
              <a:t>Click to edit</a:t>
            </a:r>
          </a:p>
          <a:p>
            <a:endParaRPr lang="ru-RU" sz="1800" dirty="0">
              <a:latin typeface="+mn-lt"/>
            </a:endParaRPr>
          </a:p>
        </p:txBody>
      </p:sp>
    </p:spTree>
    <p:extLst>
      <p:ext uri="{BB962C8B-B14F-4D97-AF65-F5344CB8AC3E}">
        <p14:creationId xmlns:p14="http://schemas.microsoft.com/office/powerpoint/2010/main" val="1357465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dirty="0">
              <a:solidFill>
                <a:schemeClr val="bg1">
                  <a:lumMod val="85000"/>
                </a:schemeClr>
              </a:solidFill>
              <a:latin typeface="Arial Black" panose="020B0A04020102020204" pitchFamily="34" charset="0"/>
              <a:cs typeface="Arial" panose="020B0604020202020204" pitchFamily="34" charset="0"/>
            </a:endParaRPr>
          </a:p>
        </p:txBody>
      </p:sp>
      <p:sp>
        <p:nvSpPr>
          <p:cNvPr id="8" name="Текст 3">
            <a:extLst>
              <a:ext uri="{FF2B5EF4-FFF2-40B4-BE49-F238E27FC236}">
                <a16:creationId xmlns:a16="http://schemas.microsoft.com/office/drawing/2014/main" id="{637B2622-BD23-4D0F-96F3-C8003D9E71BA}"/>
              </a:ext>
            </a:extLst>
          </p:cNvPr>
          <p:cNvSpPr>
            <a:spLocks noGrp="1"/>
          </p:cNvSpPr>
          <p:nvPr>
            <p:ph type="body" sz="quarter" idx="11" hasCustomPrompt="1"/>
          </p:nvPr>
        </p:nvSpPr>
        <p:spPr>
          <a:xfrm>
            <a:off x="764006" y="1091958"/>
            <a:ext cx="4131844" cy="1336918"/>
          </a:xfrm>
          <a:prstGeom prst="rect">
            <a:avLst/>
          </a:prstGeom>
        </p:spPr>
        <p:txBody>
          <a:bodyPr>
            <a:normAutofit/>
          </a:bodyPr>
          <a:lstStyle>
            <a:lvl1pPr>
              <a:lnSpc>
                <a:spcPts val="4100"/>
              </a:lnSpc>
              <a:defRPr sz="3200">
                <a:solidFill>
                  <a:schemeClr val="tx1"/>
                </a:solidFill>
                <a:latin typeface="Montserrat ExtraBold" pitchFamily="2" charset="-52"/>
              </a:defRPr>
            </a:lvl1pPr>
          </a:lstStyle>
          <a:p>
            <a:r>
              <a:rPr lang="en-US" dirty="0"/>
              <a:t>Click to edit master title style</a:t>
            </a:r>
          </a:p>
          <a:p>
            <a:endParaRPr lang="ru-RU" dirty="0"/>
          </a:p>
        </p:txBody>
      </p:sp>
      <p:sp>
        <p:nvSpPr>
          <p:cNvPr id="9" name="Текст 4">
            <a:extLst>
              <a:ext uri="{FF2B5EF4-FFF2-40B4-BE49-F238E27FC236}">
                <a16:creationId xmlns:a16="http://schemas.microsoft.com/office/drawing/2014/main" id="{43343145-17E1-45E5-9F98-E2F218132A00}"/>
              </a:ext>
            </a:extLst>
          </p:cNvPr>
          <p:cNvSpPr>
            <a:spLocks noGrp="1"/>
          </p:cNvSpPr>
          <p:nvPr>
            <p:ph type="body" sz="quarter" idx="12" hasCustomPrompt="1"/>
          </p:nvPr>
        </p:nvSpPr>
        <p:spPr>
          <a:xfrm>
            <a:off x="764005" y="2657994"/>
            <a:ext cx="10773874" cy="3810000"/>
          </a:xfrm>
          <a:prstGeom prst="rect">
            <a:avLst/>
          </a:prstGeom>
        </p:spPr>
        <p:txBody>
          <a:bodyPr>
            <a:normAutofit/>
          </a:bodyPr>
          <a:lstStyle>
            <a:lvl1pPr>
              <a:defRPr>
                <a:latin typeface="Roboto" panose="02000000000000000000" pitchFamily="2" charset="0"/>
                <a:ea typeface="Roboto" panose="02000000000000000000" pitchFamily="2" charset="0"/>
              </a:defRPr>
            </a:lvl1pPr>
          </a:lstStyle>
          <a:p>
            <a:r>
              <a:rPr lang="en-US" sz="1800" dirty="0">
                <a:latin typeface="+mn-lt"/>
              </a:rPr>
              <a:t>Click to edit</a:t>
            </a:r>
          </a:p>
          <a:p>
            <a:endParaRPr lang="ru-RU" sz="1800" dirty="0">
              <a:latin typeface="+mn-lt"/>
            </a:endParaRPr>
          </a:p>
        </p:txBody>
      </p:sp>
    </p:spTree>
    <p:extLst>
      <p:ext uri="{BB962C8B-B14F-4D97-AF65-F5344CB8AC3E}">
        <p14:creationId xmlns:p14="http://schemas.microsoft.com/office/powerpoint/2010/main" val="1533922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BG">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userDrawn="1"/>
        </p:nvSpPr>
        <p:spPr>
          <a:xfrm>
            <a:off x="0" y="2"/>
            <a:ext cx="12192000" cy="6858000"/>
          </a:xfrm>
          <a:prstGeom prst="rect">
            <a:avLst/>
          </a:prstGeom>
          <a:blipFill dpi="0" rotWithShape="1">
            <a:blip r:embed="rId2" cstate="print">
              <a:alphaModFix amt="5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userDrawn="1"/>
        </p:nvSpPr>
        <p:spPr>
          <a:xfrm>
            <a:off x="0" y="0"/>
            <a:ext cx="12192000" cy="6858000"/>
          </a:xfrm>
          <a:prstGeom prst="rect">
            <a:avLst/>
          </a:prstGeom>
          <a:solidFill>
            <a:srgbClr val="FFF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pic>
        <p:nvPicPr>
          <p:cNvPr id="9"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Tree>
    <p:extLst>
      <p:ext uri="{BB962C8B-B14F-4D97-AF65-F5344CB8AC3E}">
        <p14:creationId xmlns:p14="http://schemas.microsoft.com/office/powerpoint/2010/main" val="150074216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5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425282270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4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46779183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8280F96B-8F69-4686-8E50-8F98430972E1}"/>
              </a:ext>
            </a:extLst>
          </p:cNvPr>
          <p:cNvPicPr>
            <a:picLocks noChangeAspect="1"/>
          </p:cNvPicPr>
          <p:nvPr userDrawn="1"/>
        </p:nvPicPr>
        <p:blipFill rotWithShape="1">
          <a:blip r:embed="rId2"/>
          <a:srcRect l="2416"/>
          <a:stretch/>
        </p:blipFill>
        <p:spPr>
          <a:xfrm>
            <a:off x="0" y="0"/>
            <a:ext cx="12192000" cy="3050931"/>
          </a:xfrm>
          <a:prstGeom prst="rect">
            <a:avLst/>
          </a:prstGeom>
        </p:spPr>
      </p:pic>
      <p:sp>
        <p:nvSpPr>
          <p:cNvPr id="13" name="Прямоугольник 12">
            <a:extLst>
              <a:ext uri="{FF2B5EF4-FFF2-40B4-BE49-F238E27FC236}">
                <a16:creationId xmlns:a16="http://schemas.microsoft.com/office/drawing/2014/main" id="{53D84A9E-1956-4458-8423-8CB00112C454}"/>
              </a:ext>
            </a:extLst>
          </p:cNvPr>
          <p:cNvSpPr/>
          <p:nvPr userDrawn="1"/>
        </p:nvSpPr>
        <p:spPr>
          <a:xfrm>
            <a:off x="0" y="0"/>
            <a:ext cx="12192000" cy="2004646"/>
          </a:xfrm>
          <a:prstGeom prst="rect">
            <a:avLst/>
          </a:prstGeom>
          <a:solidFill>
            <a:srgbClr val="F0F7FF">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0A521A38-63CF-42EF-B1EA-02B0C0FCB276}"/>
              </a:ext>
            </a:extLst>
          </p:cNvPr>
          <p:cNvSpPr/>
          <p:nvPr userDrawn="1"/>
        </p:nvSpPr>
        <p:spPr>
          <a:xfrm>
            <a:off x="0" y="1870422"/>
            <a:ext cx="12192000" cy="4987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3211" y="2558543"/>
            <a:ext cx="7883768" cy="1767256"/>
          </a:xfrm>
        </p:spPr>
        <p:txBody>
          <a:bodyPr anchor="b">
            <a:normAutofit/>
          </a:bodyPr>
          <a:lstStyle>
            <a:lvl1pPr algn="l">
              <a:lnSpc>
                <a:spcPct val="100000"/>
              </a:lnSpc>
              <a:defRPr sz="4400">
                <a:solidFill>
                  <a:schemeClr val="accent6"/>
                </a:solidFill>
              </a:defRPr>
            </a:lvl1pPr>
          </a:lstStyle>
          <a:p>
            <a:r>
              <a:rPr lang="ru-RU"/>
              <a:t>Образец заголовка</a:t>
            </a:r>
          </a:p>
        </p:txBody>
      </p:sp>
      <p:pic>
        <p:nvPicPr>
          <p:cNvPr id="7" name="Google Shape;62;p14">
            <a:hlinkClick r:id="rId3"/>
            <a:extLst>
              <a:ext uri="{FF2B5EF4-FFF2-40B4-BE49-F238E27FC236}">
                <a16:creationId xmlns:a16="http://schemas.microsoft.com/office/drawing/2014/main" id="{D1356088-7188-4BF7-9BDF-D485CF8765A6}"/>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3211" y="4707862"/>
            <a:ext cx="7176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7606" y="4507510"/>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25161523"/>
      </p:ext>
    </p:extLst>
  </p:cSld>
  <p:clrMapOvr>
    <a:masterClrMapping/>
  </p:clrMapOvr>
  <p:extLst>
    <p:ext uri="{DCECCB84-F9BA-43D5-87BE-67443E8EF086}">
      <p15:sldGuideLst xmlns:p15="http://schemas.microsoft.com/office/powerpoint/2012/main">
        <p15:guide id="1" pos="551">
          <p15:clr>
            <a:srgbClr val="FBAE40"/>
          </p15:clr>
        </p15:guide>
        <p15:guide id="2" orient="horz" pos="459">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4C7782C6-68A0-4BB4-9832-323353250C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1994" b="12634"/>
          <a:stretch/>
        </p:blipFill>
        <p:spPr>
          <a:xfrm>
            <a:off x="0" y="0"/>
            <a:ext cx="12539242" cy="6858000"/>
          </a:xfrm>
          <a:prstGeom prst="rect">
            <a:avLst/>
          </a:prstGeom>
        </p:spPr>
      </p:pic>
      <p:pic>
        <p:nvPicPr>
          <p:cNvPr id="3" name="Рисунок 2">
            <a:extLst>
              <a:ext uri="{FF2B5EF4-FFF2-40B4-BE49-F238E27FC236}">
                <a16:creationId xmlns:a16="http://schemas.microsoft.com/office/drawing/2014/main" id="{56B167C8-806A-43E5-8BEA-FE8118D22B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2223" y="527738"/>
            <a:ext cx="2996872" cy="811184"/>
          </a:xfrm>
          <a:prstGeom prst="rect">
            <a:avLst/>
          </a:prstGeom>
        </p:spPr>
      </p:pic>
      <p:sp>
        <p:nvSpPr>
          <p:cNvPr id="16" name="Заголовок 1">
            <a:extLst>
              <a:ext uri="{FF2B5EF4-FFF2-40B4-BE49-F238E27FC236}">
                <a16:creationId xmlns:a16="http://schemas.microsoft.com/office/drawing/2014/main" id="{5D9FCF26-2672-4427-9DBB-B0226F9DFA81}"/>
              </a:ext>
            </a:extLst>
          </p:cNvPr>
          <p:cNvSpPr>
            <a:spLocks noGrp="1"/>
          </p:cNvSpPr>
          <p:nvPr>
            <p:ph type="ctrTitle"/>
          </p:nvPr>
        </p:nvSpPr>
        <p:spPr>
          <a:xfrm>
            <a:off x="777827" y="2099796"/>
            <a:ext cx="7883768" cy="1767256"/>
          </a:xfrm>
        </p:spPr>
        <p:txBody>
          <a:bodyPr anchor="b">
            <a:normAutofit/>
          </a:bodyPr>
          <a:lstStyle>
            <a:lvl1pPr algn="l">
              <a:lnSpc>
                <a:spcPct val="100000"/>
              </a:lnSpc>
              <a:defRPr sz="4400">
                <a:solidFill>
                  <a:schemeClr val="accent6"/>
                </a:solidFill>
              </a:defRPr>
            </a:lvl1pPr>
          </a:lstStyle>
          <a:p>
            <a:r>
              <a:rPr lang="ru-RU"/>
              <a:t>Образец заголовка</a:t>
            </a:r>
          </a:p>
        </p:txBody>
      </p:sp>
      <p:sp>
        <p:nvSpPr>
          <p:cNvPr id="17" name="Текст 2">
            <a:extLst>
              <a:ext uri="{FF2B5EF4-FFF2-40B4-BE49-F238E27FC236}">
                <a16:creationId xmlns:a16="http://schemas.microsoft.com/office/drawing/2014/main" id="{9460C41E-4CA5-4826-BFF4-23CD5E44B184}"/>
              </a:ext>
            </a:extLst>
          </p:cNvPr>
          <p:cNvSpPr>
            <a:spLocks noGrp="1"/>
          </p:cNvSpPr>
          <p:nvPr>
            <p:ph type="body" idx="1"/>
          </p:nvPr>
        </p:nvSpPr>
        <p:spPr>
          <a:xfrm>
            <a:off x="777827" y="4341715"/>
            <a:ext cx="6668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8" name="Прямоугольник 17">
            <a:extLst>
              <a:ext uri="{FF2B5EF4-FFF2-40B4-BE49-F238E27FC236}">
                <a16:creationId xmlns:a16="http://schemas.microsoft.com/office/drawing/2014/main" id="{38CA21E9-93AC-4CD8-847A-8EE36DD80FD8}"/>
              </a:ext>
            </a:extLst>
          </p:cNvPr>
          <p:cNvSpPr/>
          <p:nvPr userDrawn="1"/>
        </p:nvSpPr>
        <p:spPr>
          <a:xfrm>
            <a:off x="880647" y="4071911"/>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47849374"/>
      </p:ext>
    </p:extLst>
  </p:cSld>
  <p:clrMapOvr>
    <a:masterClrMapping/>
  </p:clrMapOvr>
  <p:extLst>
    <p:ext uri="{DCECCB84-F9BA-43D5-87BE-67443E8EF086}">
      <p15:sldGuideLst xmlns:p15="http://schemas.microsoft.com/office/powerpoint/2012/main">
        <p15:guide id="1" pos="551">
          <p15:clr>
            <a:srgbClr val="FBAE40"/>
          </p15:clr>
        </p15:guide>
        <p15:guide id="2" orient="horz" pos="45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5A6B2BA4-EFC9-4988-B2C3-C27EB4C3B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8875" y="1977876"/>
            <a:ext cx="6292165" cy="1767256"/>
          </a:xfrm>
        </p:spPr>
        <p:txBody>
          <a:bodyPr anchor="b">
            <a:normAutofit/>
          </a:bodyPr>
          <a:lstStyle>
            <a:lvl1pPr algn="l">
              <a:lnSpc>
                <a:spcPct val="100000"/>
              </a:lnSpc>
              <a:defRPr sz="4200">
                <a:solidFill>
                  <a:schemeClr val="bg2"/>
                </a:solidFill>
              </a:defRPr>
            </a:lvl1pPr>
          </a:lstStyle>
          <a:p>
            <a:r>
              <a:rPr lang="ru-RU"/>
              <a:t>Образец заголовка</a:t>
            </a:r>
          </a:p>
        </p:txBody>
      </p:sp>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8875" y="4219795"/>
            <a:ext cx="6657925" cy="1500187"/>
          </a:xfrm>
        </p:spPr>
        <p:txBody>
          <a:bodyPr>
            <a:normAutofit/>
          </a:bodyPr>
          <a:lstStyle>
            <a:lvl1pPr marL="0" indent="0">
              <a:lnSpc>
                <a:spcPct val="100000"/>
              </a:lnSpc>
              <a:buNone/>
              <a:defRPr sz="2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1695" y="3961566"/>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Google Shape;62;p14">
            <a:hlinkClick r:id="rId3"/>
            <a:extLst>
              <a:ext uri="{FF2B5EF4-FFF2-40B4-BE49-F238E27FC236}">
                <a16:creationId xmlns:a16="http://schemas.microsoft.com/office/drawing/2014/main" id="{FAEE5883-F266-4D22-ABE4-2E45DCDF59D7}"/>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Tree>
    <p:extLst>
      <p:ext uri="{BB962C8B-B14F-4D97-AF65-F5344CB8AC3E}">
        <p14:creationId xmlns:p14="http://schemas.microsoft.com/office/powerpoint/2010/main" val="1584086087"/>
      </p:ext>
    </p:extLst>
  </p:cSld>
  <p:clrMapOvr>
    <a:masterClrMapping/>
  </p:clrMapOvr>
  <p:extLst>
    <p:ext uri="{DCECCB84-F9BA-43D5-87BE-67443E8EF086}">
      <p15:sldGuideLst xmlns:p15="http://schemas.microsoft.com/office/powerpoint/2012/main">
        <p15:guide id="1" pos="551">
          <p15:clr>
            <a:srgbClr val="FBAE40"/>
          </p15:clr>
        </p15:guide>
        <p15:guide id="2" orient="horz" pos="45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Заголовок и объект">
    <p:spTree>
      <p:nvGrpSpPr>
        <p:cNvPr id="1" name=""/>
        <p:cNvGrpSpPr/>
        <p:nvPr/>
      </p:nvGrpSpPr>
      <p:grpSpPr>
        <a:xfrm>
          <a:off x="0" y="0"/>
          <a:ext cx="0" cy="0"/>
          <a:chOff x="0" y="0"/>
          <a:chExt cx="0" cy="0"/>
        </a:xfrm>
      </p:grpSpPr>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aphicFrame>
        <p:nvGraphicFramePr>
          <p:cNvPr id="31" name="Диаграмма 30">
            <a:extLst>
              <a:ext uri="{FF2B5EF4-FFF2-40B4-BE49-F238E27FC236}">
                <a16:creationId xmlns:a16="http://schemas.microsoft.com/office/drawing/2014/main" id="{93085122-A62B-4E1C-A91E-CFFBE4C107CF}"/>
              </a:ext>
            </a:extLst>
          </p:cNvPr>
          <p:cNvGraphicFramePr/>
          <p:nvPr userDrawn="1">
            <p:extLst>
              <p:ext uri="{D42A27DB-BD31-4B8C-83A1-F6EECF244321}">
                <p14:modId xmlns:p14="http://schemas.microsoft.com/office/powerpoint/2010/main" val="1310069890"/>
              </p:ext>
            </p:extLst>
          </p:nvPr>
        </p:nvGraphicFramePr>
        <p:xfrm>
          <a:off x="6219361" y="1920291"/>
          <a:ext cx="5222619" cy="3840267"/>
        </p:xfrm>
        <a:graphic>
          <a:graphicData uri="http://schemas.openxmlformats.org/drawingml/2006/chart">
            <c:chart xmlns:c="http://schemas.openxmlformats.org/drawingml/2006/chart" xmlns:r="http://schemas.openxmlformats.org/officeDocument/2006/relationships" r:id="rId4"/>
          </a:graphicData>
        </a:graphic>
      </p:graphicFrame>
      <p:sp>
        <p:nvSpPr>
          <p:cNvPr id="34" name="Объект 2">
            <a:extLst>
              <a:ext uri="{FF2B5EF4-FFF2-40B4-BE49-F238E27FC236}">
                <a16:creationId xmlns:a16="http://schemas.microsoft.com/office/drawing/2014/main" id="{A13E4BBC-1F09-41E9-8039-55EF70567200}"/>
              </a:ext>
            </a:extLst>
          </p:cNvPr>
          <p:cNvSpPr>
            <a:spLocks noGrp="1"/>
          </p:cNvSpPr>
          <p:nvPr>
            <p:ph sz="half" idx="1"/>
          </p:nvPr>
        </p:nvSpPr>
        <p:spPr>
          <a:xfrm>
            <a:off x="855784" y="2497017"/>
            <a:ext cx="4786480" cy="2604920"/>
          </a:xfrm>
        </p:spPr>
        <p:txBody>
          <a:bodyPr>
            <a:normAutofit/>
          </a:bodyPr>
          <a:lstStyle>
            <a:lvl1pPr>
              <a:buClr>
                <a:schemeClr val="accent3"/>
              </a:buClr>
              <a:buSzPct val="120000"/>
              <a:defRPr sz="1800"/>
            </a:lvl1pPr>
          </a:lstStyle>
          <a:p>
            <a:pPr lvl="0"/>
            <a:r>
              <a:rPr lang="ru-RU" dirty="0"/>
              <a:t>Образец текста</a:t>
            </a:r>
          </a:p>
        </p:txBody>
      </p:sp>
      <p:sp>
        <p:nvSpPr>
          <p:cNvPr id="8" name="Заголовок 1">
            <a:extLst>
              <a:ext uri="{FF2B5EF4-FFF2-40B4-BE49-F238E27FC236}">
                <a16:creationId xmlns:a16="http://schemas.microsoft.com/office/drawing/2014/main" id="{E8A21B90-882B-432D-A6A2-24660C191279}"/>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Tree>
    <p:extLst>
      <p:ext uri="{BB962C8B-B14F-4D97-AF65-F5344CB8AC3E}">
        <p14:creationId xmlns:p14="http://schemas.microsoft.com/office/powerpoint/2010/main" val="67244924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3963491" y="903220"/>
            <a:ext cx="5585753" cy="1325563"/>
          </a:xfrm>
        </p:spPr>
        <p:txBody>
          <a:bodyPr>
            <a:normAutofit/>
          </a:bodyPr>
          <a:lstStyle>
            <a:lvl1pPr>
              <a:defRPr sz="3600">
                <a:solidFill>
                  <a:schemeClr val="bg2"/>
                </a:solidFill>
              </a:defRPr>
            </a:lvl1pPr>
          </a:lstStyle>
          <a:p>
            <a:r>
              <a:rPr lang="ru-RU"/>
              <a:t>Образец заголовка</a:t>
            </a:r>
          </a:p>
        </p:txBody>
      </p:sp>
      <p:sp>
        <p:nvSpPr>
          <p:cNvPr id="3" name="Объект 2">
            <a:extLst>
              <a:ext uri="{FF2B5EF4-FFF2-40B4-BE49-F238E27FC236}">
                <a16:creationId xmlns:a16="http://schemas.microsoft.com/office/drawing/2014/main" id="{2548AAC4-00CB-498F-BA76-E79BF20C64A4}"/>
              </a:ext>
            </a:extLst>
          </p:cNvPr>
          <p:cNvSpPr>
            <a:spLocks noGrp="1"/>
          </p:cNvSpPr>
          <p:nvPr>
            <p:ph idx="1"/>
          </p:nvPr>
        </p:nvSpPr>
        <p:spPr>
          <a:xfrm>
            <a:off x="3963492" y="2246643"/>
            <a:ext cx="4689694" cy="3708083"/>
          </a:xfrm>
        </p:spPr>
        <p:txBody>
          <a:bodyPr>
            <a:normAutofit/>
          </a:bodyPr>
          <a:lstStyle>
            <a:lvl1pPr>
              <a:lnSpc>
                <a:spcPct val="100000"/>
              </a:lnSpc>
              <a:buClr>
                <a:schemeClr val="accent3"/>
              </a:buClr>
              <a:buSzPct val="110000"/>
              <a:defRPr sz="2000"/>
            </a:lvl1pPr>
            <a:lvl2pPr marL="457200" indent="0">
              <a:buNone/>
              <a:defRPr sz="2200"/>
            </a:lvl2pPr>
            <a:lvl3pPr>
              <a:defRPr sz="2200"/>
            </a:lvl3pPr>
            <a:lvl4pPr>
              <a:defRPr sz="2200"/>
            </a:lvl4pPr>
            <a:lvl5pPr>
              <a:defRPr sz="2200"/>
            </a:lvl5pPr>
          </a:lstStyle>
          <a:p>
            <a:pPr lvl="0"/>
            <a:r>
              <a:rPr lang="ru-RU"/>
              <a:t>Образец текста</a:t>
            </a:r>
          </a:p>
        </p:txBody>
      </p:sp>
      <p:pic>
        <p:nvPicPr>
          <p:cNvPr id="1026" name="Picture 2" descr="https://lh6.googleusercontent.com/5fpWOIlpEi_qOWOtF4LY9eGXA_MZqqdfdWTZoBKC-6ukCl0gH3sXyqJnTvAuKoFkbUumg8mk56Dtd6B5vKEXcu-MY7wPpEqEZ2noLCIDOlHi-fINJSEMpjUqs4-Q3QyKfJLeD6QHpKQ99wvcaw7ajrhGX9ygb84zxUzTi8npecDUFVDSt_wBGooUN5H5Tjt8ol3XYA">
            <a:extLst>
              <a:ext uri="{FF2B5EF4-FFF2-40B4-BE49-F238E27FC236}">
                <a16:creationId xmlns:a16="http://schemas.microsoft.com/office/drawing/2014/main" id="{8F011675-0FE3-43D2-8813-EE9F3BC8AB5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7651"/>
          <a:stretch/>
        </p:blipFill>
        <p:spPr bwMode="auto">
          <a:xfrm>
            <a:off x="0" y="0"/>
            <a:ext cx="36344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209264" y="509798"/>
            <a:ext cx="2140381" cy="599261"/>
          </a:xfrm>
          <a:prstGeom prst="rect">
            <a:avLst/>
          </a:prstGeom>
          <a:noFill/>
          <a:ln>
            <a:noFill/>
          </a:ln>
        </p:spPr>
      </p:pic>
    </p:spTree>
    <p:extLst>
      <p:ext uri="{BB962C8B-B14F-4D97-AF65-F5344CB8AC3E}">
        <p14:creationId xmlns:p14="http://schemas.microsoft.com/office/powerpoint/2010/main" val="311105284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0_Заголовок и объект">
    <p:spTree>
      <p:nvGrpSpPr>
        <p:cNvPr id="1" name=""/>
        <p:cNvGrpSpPr/>
        <p:nvPr/>
      </p:nvGrpSpPr>
      <p:grpSpPr>
        <a:xfrm>
          <a:off x="0" y="0"/>
          <a:ext cx="0" cy="0"/>
          <a:chOff x="0" y="0"/>
          <a:chExt cx="0" cy="0"/>
        </a:xfrm>
      </p:grpSpPr>
      <p:grpSp>
        <p:nvGrpSpPr>
          <p:cNvPr id="8" name="Группа 7">
            <a:extLst>
              <a:ext uri="{FF2B5EF4-FFF2-40B4-BE49-F238E27FC236}">
                <a16:creationId xmlns:a16="http://schemas.microsoft.com/office/drawing/2014/main" id="{DFB9E2B4-21F9-4476-A184-7721FE38254F}"/>
              </a:ext>
            </a:extLst>
          </p:cNvPr>
          <p:cNvGrpSpPr/>
          <p:nvPr userDrawn="1"/>
        </p:nvGrpSpPr>
        <p:grpSpPr>
          <a:xfrm>
            <a:off x="-2" y="0"/>
            <a:ext cx="12192000" cy="6858000"/>
            <a:chOff x="0" y="0"/>
            <a:chExt cx="12192000" cy="6858000"/>
          </a:xfrm>
        </p:grpSpPr>
        <p:pic>
          <p:nvPicPr>
            <p:cNvPr id="9" name="Рисунок 8">
              <a:extLst>
                <a:ext uri="{FF2B5EF4-FFF2-40B4-BE49-F238E27FC236}">
                  <a16:creationId xmlns:a16="http://schemas.microsoft.com/office/drawing/2014/main" id="{C2C3759D-9FD4-4120-8CBD-536845763E50}"/>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0" name="Прямоугольник 9">
              <a:extLst>
                <a:ext uri="{FF2B5EF4-FFF2-40B4-BE49-F238E27FC236}">
                  <a16:creationId xmlns:a16="http://schemas.microsoft.com/office/drawing/2014/main" id="{AA691D01-AA91-4325-871F-65673496927C}"/>
                </a:ext>
              </a:extLst>
            </p:cNvPr>
            <p:cNvSpPr/>
            <p:nvPr userDrawn="1"/>
          </p:nvSpPr>
          <p:spPr>
            <a:xfrm>
              <a:off x="0" y="0"/>
              <a:ext cx="12192000" cy="6858000"/>
            </a:xfrm>
            <a:prstGeom prst="rect">
              <a:avLst/>
            </a:prstGeom>
            <a:solidFill>
              <a:srgbClr val="F4F5F6">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4" name="Рисунок 13">
            <a:extLst>
              <a:ext uri="{FF2B5EF4-FFF2-40B4-BE49-F238E27FC236}">
                <a16:creationId xmlns:a16="http://schemas.microsoft.com/office/drawing/2014/main" id="{BDF0C4F5-8FFA-4856-9289-99D47CE6694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20" r="27297"/>
          <a:stretch/>
        </p:blipFill>
        <p:spPr>
          <a:xfrm>
            <a:off x="0" y="0"/>
            <a:ext cx="3181350" cy="6858000"/>
          </a:xfrm>
          <a:prstGeom prst="rect">
            <a:avLst/>
          </a:prstGeom>
        </p:spPr>
      </p:pic>
      <p:sp>
        <p:nvSpPr>
          <p:cNvPr id="15" name="Заголовок 1">
            <a:extLst>
              <a:ext uri="{FF2B5EF4-FFF2-40B4-BE49-F238E27FC236}">
                <a16:creationId xmlns:a16="http://schemas.microsoft.com/office/drawing/2014/main" id="{3C6200B1-6B0C-4864-915F-06DEB7103276}"/>
              </a:ext>
            </a:extLst>
          </p:cNvPr>
          <p:cNvSpPr>
            <a:spLocks noGrp="1"/>
          </p:cNvSpPr>
          <p:nvPr>
            <p:ph type="title" hasCustomPrompt="1"/>
          </p:nvPr>
        </p:nvSpPr>
        <p:spPr>
          <a:xfrm>
            <a:off x="4164558" y="1047469"/>
            <a:ext cx="5367173" cy="769497"/>
          </a:xfrm>
        </p:spPr>
        <p:txBody>
          <a:bodyPr>
            <a:normAutofit/>
          </a:bodyPr>
          <a:lstStyle>
            <a:lvl1pPr>
              <a:defRPr sz="3200" b="0">
                <a:solidFill>
                  <a:schemeClr val="tx1"/>
                </a:solidFill>
                <a:latin typeface="Arial Black" panose="020B0A04020102020204" pitchFamily="34" charset="0"/>
                <a:cs typeface="Arial" panose="020B0604020202020204" pitchFamily="34" charset="0"/>
              </a:defRPr>
            </a:lvl1pPr>
          </a:lstStyle>
          <a:p>
            <a:r>
              <a:rPr lang="en-US"/>
              <a:t>Title</a:t>
            </a:r>
            <a:endParaRPr lang="ru-RU"/>
          </a:p>
        </p:txBody>
      </p:sp>
      <p:sp>
        <p:nvSpPr>
          <p:cNvPr id="17" name="Прямоугольник 6">
            <a:extLst>
              <a:ext uri="{FF2B5EF4-FFF2-40B4-BE49-F238E27FC236}">
                <a16:creationId xmlns:a16="http://schemas.microsoft.com/office/drawing/2014/main" id="{68E7ADB4-3B2C-4B45-9552-DD160748C6F7}"/>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Google Shape;36;p85">
            <a:extLst>
              <a:ext uri="{FF2B5EF4-FFF2-40B4-BE49-F238E27FC236}">
                <a16:creationId xmlns:a16="http://schemas.microsoft.com/office/drawing/2014/main" id="{7A9A2D65-9DCD-40DA-AA26-43C91FE2E77C}"/>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smtClean="0">
                <a:solidFill>
                  <a:schemeClr val="bg2"/>
                </a:solidFill>
                <a:latin typeface="Montserrat Medium" panose="00000600000000000000" pitchFamily="2" charset="-52"/>
                <a:ea typeface="Arial"/>
                <a:cs typeface="Arial"/>
                <a:sym typeface="Arial"/>
              </a:rPr>
              <a:t>‹#›</a:t>
            </a:fld>
            <a:endParaRPr lang="en-US" sz="2400" b="0" i="0" u="none" strike="noStrike" cap="none">
              <a:solidFill>
                <a:schemeClr val="bg2"/>
              </a:solidFill>
              <a:latin typeface="Montserrat Medium" panose="00000600000000000000" pitchFamily="2" charset="-52"/>
              <a:ea typeface="Arial"/>
              <a:cs typeface="Arial"/>
              <a:sym typeface="Arial"/>
            </a:endParaRPr>
          </a:p>
        </p:txBody>
      </p:sp>
      <p:pic>
        <p:nvPicPr>
          <p:cNvPr id="19" name="Google Shape;62;p14">
            <a:hlinkClick r:id="rId4"/>
            <a:extLst>
              <a:ext uri="{FF2B5EF4-FFF2-40B4-BE49-F238E27FC236}">
                <a16:creationId xmlns:a16="http://schemas.microsoft.com/office/drawing/2014/main" id="{43D7A772-2317-454E-87E7-938906A699BC}"/>
              </a:ext>
            </a:extLst>
          </p:cNvPr>
          <p:cNvPicPr preferRelativeResize="0"/>
          <p:nvPr userDrawn="1"/>
        </p:nvPicPr>
        <p:blipFill>
          <a:blip r:embed="rId5">
            <a:alphaModFix/>
          </a:blip>
          <a:stretch>
            <a:fillRect/>
          </a:stretch>
        </p:blipFill>
        <p:spPr>
          <a:xfrm>
            <a:off x="9209264" y="509798"/>
            <a:ext cx="2140381" cy="599261"/>
          </a:xfrm>
          <a:prstGeom prst="rect">
            <a:avLst/>
          </a:prstGeom>
          <a:noFill/>
          <a:ln>
            <a:noFill/>
          </a:ln>
        </p:spPr>
      </p:pic>
    </p:spTree>
    <p:extLst>
      <p:ext uri="{BB962C8B-B14F-4D97-AF65-F5344CB8AC3E}">
        <p14:creationId xmlns:p14="http://schemas.microsoft.com/office/powerpoint/2010/main" val="344030854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8" name="Рисунок 7">
            <a:extLst>
              <a:ext uri="{FF2B5EF4-FFF2-40B4-BE49-F238E27FC236}">
                <a16:creationId xmlns:a16="http://schemas.microsoft.com/office/drawing/2014/main" id="{5231DA03-40EA-4521-A226-3A96DE330D6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839788" y="2228783"/>
            <a:ext cx="5429980" cy="3708083"/>
          </a:xfrm>
        </p:spPr>
        <p:txBody>
          <a:bodyPr>
            <a:normAutofit/>
          </a:bodyPr>
          <a:lstStyle>
            <a:lvl1pPr>
              <a:lnSpc>
                <a:spcPct val="100000"/>
              </a:lnSpc>
              <a:buClr>
                <a:schemeClr val="tx2"/>
              </a:buClr>
              <a:buSzPct val="110000"/>
              <a:defRPr sz="2000">
                <a:solidFill>
                  <a:schemeClr val="accent6"/>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10" name="Заголовок 1">
            <a:extLst>
              <a:ext uri="{FF2B5EF4-FFF2-40B4-BE49-F238E27FC236}">
                <a16:creationId xmlns:a16="http://schemas.microsoft.com/office/drawing/2014/main" id="{2B75306C-D178-4C04-92C7-17976FF3E799}"/>
              </a:ext>
            </a:extLst>
          </p:cNvPr>
          <p:cNvSpPr>
            <a:spLocks noGrp="1"/>
          </p:cNvSpPr>
          <p:nvPr>
            <p:ph type="title"/>
          </p:nvPr>
        </p:nvSpPr>
        <p:spPr>
          <a:xfrm>
            <a:off x="757305" y="903220"/>
            <a:ext cx="4752242" cy="1325563"/>
          </a:xfrm>
        </p:spPr>
        <p:txBody>
          <a:bodyPr>
            <a:normAutofit/>
          </a:bodyPr>
          <a:lstStyle>
            <a:lvl1pPr>
              <a:defRPr sz="3600">
                <a:solidFill>
                  <a:schemeClr val="accent6"/>
                </a:solidFill>
              </a:defRPr>
            </a:lvl1pPr>
          </a:lstStyle>
          <a:p>
            <a:r>
              <a:rPr lang="ru-RU"/>
              <a:t>Образец заголовка</a:t>
            </a:r>
          </a:p>
        </p:txBody>
      </p:sp>
    </p:spTree>
    <p:extLst>
      <p:ext uri="{BB962C8B-B14F-4D97-AF65-F5344CB8AC3E}">
        <p14:creationId xmlns:p14="http://schemas.microsoft.com/office/powerpoint/2010/main" val="162433915"/>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Заголовок и объект">
    <p:spTree>
      <p:nvGrpSpPr>
        <p:cNvPr id="1" name=""/>
        <p:cNvGrpSpPr/>
        <p:nvPr/>
      </p:nvGrpSpPr>
      <p:grpSpPr>
        <a:xfrm>
          <a:off x="0" y="0"/>
          <a:ext cx="0" cy="0"/>
          <a:chOff x="0" y="0"/>
          <a:chExt cx="0" cy="0"/>
        </a:xfrm>
      </p:grpSpPr>
      <p:pic>
        <p:nvPicPr>
          <p:cNvPr id="39" name="Рисунок 38">
            <a:extLst>
              <a:ext uri="{FF2B5EF4-FFF2-40B4-BE49-F238E27FC236}">
                <a16:creationId xmlns:a16="http://schemas.microsoft.com/office/drawing/2014/main" id="{11D6E682-4D8D-4EE9-8ACC-D483DBA72F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6" name="Рисунок 35">
            <a:extLst>
              <a:ext uri="{FF2B5EF4-FFF2-40B4-BE49-F238E27FC236}">
                <a16:creationId xmlns:a16="http://schemas.microsoft.com/office/drawing/2014/main" id="{6AD1B95E-01D4-477F-ACDE-9E160444D9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70338" y="278185"/>
            <a:ext cx="6232346" cy="1325563"/>
          </a:xfrm>
        </p:spPr>
        <p:txBody>
          <a:bodyPr>
            <a:normAutofit/>
          </a:bodyPr>
          <a:lstStyle>
            <a:lvl1pPr>
              <a:defRPr sz="40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1325921"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pic>
        <p:nvPicPr>
          <p:cNvPr id="17" name="Google Shape;62;p14">
            <a:hlinkClick r:id="rId4"/>
            <a:extLst>
              <a:ext uri="{FF2B5EF4-FFF2-40B4-BE49-F238E27FC236}">
                <a16:creationId xmlns:a16="http://schemas.microsoft.com/office/drawing/2014/main" id="{5BD7A0B1-744F-4F68-9C54-65CF0CE10320}"/>
              </a:ext>
            </a:extLst>
          </p:cNvPr>
          <p:cNvPicPr preferRelativeResize="0"/>
          <p:nvPr userDrawn="1"/>
        </p:nvPicPr>
        <p:blipFill>
          <a:blip r:embed="rId5">
            <a:alphaModFix/>
          </a:blip>
          <a:stretch>
            <a:fillRect/>
          </a:stretch>
        </p:blipFill>
        <p:spPr>
          <a:xfrm>
            <a:off x="9188482" y="509798"/>
            <a:ext cx="2140381" cy="599261"/>
          </a:xfrm>
          <a:prstGeom prst="rect">
            <a:avLst/>
          </a:prstGeom>
          <a:noFill/>
          <a:ln>
            <a:noFill/>
          </a:ln>
        </p:spPr>
      </p:pic>
      <p:sp>
        <p:nvSpPr>
          <p:cNvPr id="18" name="Объект 2">
            <a:extLst>
              <a:ext uri="{FF2B5EF4-FFF2-40B4-BE49-F238E27FC236}">
                <a16:creationId xmlns:a16="http://schemas.microsoft.com/office/drawing/2014/main" id="{C570D407-2448-47B4-848A-A4A337FFF909}"/>
              </a:ext>
            </a:extLst>
          </p:cNvPr>
          <p:cNvSpPr>
            <a:spLocks noGrp="1"/>
          </p:cNvSpPr>
          <p:nvPr>
            <p:ph idx="15"/>
          </p:nvPr>
        </p:nvSpPr>
        <p:spPr>
          <a:xfrm>
            <a:off x="747192"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19" name="Объект 2">
            <a:extLst>
              <a:ext uri="{FF2B5EF4-FFF2-40B4-BE49-F238E27FC236}">
                <a16:creationId xmlns:a16="http://schemas.microsoft.com/office/drawing/2014/main" id="{21EF2DEB-E790-40D0-87AC-2816888832B9}"/>
              </a:ext>
            </a:extLst>
          </p:cNvPr>
          <p:cNvSpPr>
            <a:spLocks noGrp="1"/>
          </p:cNvSpPr>
          <p:nvPr>
            <p:ph idx="16"/>
          </p:nvPr>
        </p:nvSpPr>
        <p:spPr>
          <a:xfrm>
            <a:off x="1325921"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0" name="Объект 2">
            <a:extLst>
              <a:ext uri="{FF2B5EF4-FFF2-40B4-BE49-F238E27FC236}">
                <a16:creationId xmlns:a16="http://schemas.microsoft.com/office/drawing/2014/main" id="{3BF7A38A-3191-42E7-9B25-90AC9185E0B4}"/>
              </a:ext>
            </a:extLst>
          </p:cNvPr>
          <p:cNvSpPr>
            <a:spLocks noGrp="1"/>
          </p:cNvSpPr>
          <p:nvPr>
            <p:ph idx="17"/>
          </p:nvPr>
        </p:nvSpPr>
        <p:spPr>
          <a:xfrm>
            <a:off x="747192"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1" name="Объект 2">
            <a:extLst>
              <a:ext uri="{FF2B5EF4-FFF2-40B4-BE49-F238E27FC236}">
                <a16:creationId xmlns:a16="http://schemas.microsoft.com/office/drawing/2014/main" id="{41907CA4-19EF-41A4-B807-EC784E96B4DF}"/>
              </a:ext>
            </a:extLst>
          </p:cNvPr>
          <p:cNvSpPr>
            <a:spLocks noGrp="1"/>
          </p:cNvSpPr>
          <p:nvPr>
            <p:ph idx="18"/>
          </p:nvPr>
        </p:nvSpPr>
        <p:spPr>
          <a:xfrm>
            <a:off x="1325921"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2" name="Объект 2">
            <a:extLst>
              <a:ext uri="{FF2B5EF4-FFF2-40B4-BE49-F238E27FC236}">
                <a16:creationId xmlns:a16="http://schemas.microsoft.com/office/drawing/2014/main" id="{1799BDBE-5467-40F0-B527-24EF62D308CE}"/>
              </a:ext>
            </a:extLst>
          </p:cNvPr>
          <p:cNvSpPr>
            <a:spLocks noGrp="1"/>
          </p:cNvSpPr>
          <p:nvPr>
            <p:ph idx="19"/>
          </p:nvPr>
        </p:nvSpPr>
        <p:spPr>
          <a:xfrm>
            <a:off x="747192"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3" name="Объект 2">
            <a:extLst>
              <a:ext uri="{FF2B5EF4-FFF2-40B4-BE49-F238E27FC236}">
                <a16:creationId xmlns:a16="http://schemas.microsoft.com/office/drawing/2014/main" id="{D6227906-02F0-4B03-8786-BED4CDB6FE15}"/>
              </a:ext>
            </a:extLst>
          </p:cNvPr>
          <p:cNvSpPr>
            <a:spLocks noGrp="1"/>
          </p:cNvSpPr>
          <p:nvPr>
            <p:ph idx="20"/>
          </p:nvPr>
        </p:nvSpPr>
        <p:spPr>
          <a:xfrm>
            <a:off x="6663777"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4" name="Объект 2">
            <a:extLst>
              <a:ext uri="{FF2B5EF4-FFF2-40B4-BE49-F238E27FC236}">
                <a16:creationId xmlns:a16="http://schemas.microsoft.com/office/drawing/2014/main" id="{71F36942-60A7-46F5-B236-A20BEA55AC74}"/>
              </a:ext>
            </a:extLst>
          </p:cNvPr>
          <p:cNvSpPr>
            <a:spLocks noGrp="1"/>
          </p:cNvSpPr>
          <p:nvPr>
            <p:ph idx="21"/>
          </p:nvPr>
        </p:nvSpPr>
        <p:spPr>
          <a:xfrm>
            <a:off x="6085048"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5" name="Объект 2">
            <a:extLst>
              <a:ext uri="{FF2B5EF4-FFF2-40B4-BE49-F238E27FC236}">
                <a16:creationId xmlns:a16="http://schemas.microsoft.com/office/drawing/2014/main" id="{26E17BB3-F604-42A2-AA9A-C35729685F6A}"/>
              </a:ext>
            </a:extLst>
          </p:cNvPr>
          <p:cNvSpPr>
            <a:spLocks noGrp="1"/>
          </p:cNvSpPr>
          <p:nvPr>
            <p:ph idx="22"/>
          </p:nvPr>
        </p:nvSpPr>
        <p:spPr>
          <a:xfrm>
            <a:off x="6663777"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6" name="Объект 2">
            <a:extLst>
              <a:ext uri="{FF2B5EF4-FFF2-40B4-BE49-F238E27FC236}">
                <a16:creationId xmlns:a16="http://schemas.microsoft.com/office/drawing/2014/main" id="{3B0DAE9B-B46C-445F-B68E-CE7DFA4AE3C1}"/>
              </a:ext>
            </a:extLst>
          </p:cNvPr>
          <p:cNvSpPr>
            <a:spLocks noGrp="1"/>
          </p:cNvSpPr>
          <p:nvPr>
            <p:ph idx="23"/>
          </p:nvPr>
        </p:nvSpPr>
        <p:spPr>
          <a:xfrm>
            <a:off x="6085048"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7" name="Объект 2">
            <a:extLst>
              <a:ext uri="{FF2B5EF4-FFF2-40B4-BE49-F238E27FC236}">
                <a16:creationId xmlns:a16="http://schemas.microsoft.com/office/drawing/2014/main" id="{0D270147-60B6-48B0-B223-10D9D8CEE8ED}"/>
              </a:ext>
            </a:extLst>
          </p:cNvPr>
          <p:cNvSpPr>
            <a:spLocks noGrp="1"/>
          </p:cNvSpPr>
          <p:nvPr>
            <p:ph idx="24"/>
          </p:nvPr>
        </p:nvSpPr>
        <p:spPr>
          <a:xfrm>
            <a:off x="6663777"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8" name="Объект 2">
            <a:extLst>
              <a:ext uri="{FF2B5EF4-FFF2-40B4-BE49-F238E27FC236}">
                <a16:creationId xmlns:a16="http://schemas.microsoft.com/office/drawing/2014/main" id="{D79A7E02-3549-4869-B3F4-BE3B84FCEF13}"/>
              </a:ext>
            </a:extLst>
          </p:cNvPr>
          <p:cNvSpPr>
            <a:spLocks noGrp="1"/>
          </p:cNvSpPr>
          <p:nvPr>
            <p:ph idx="25"/>
          </p:nvPr>
        </p:nvSpPr>
        <p:spPr>
          <a:xfrm>
            <a:off x="6085048"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Tree>
    <p:extLst>
      <p:ext uri="{BB962C8B-B14F-4D97-AF65-F5344CB8AC3E}">
        <p14:creationId xmlns:p14="http://schemas.microsoft.com/office/powerpoint/2010/main" val="39067232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6288842-D0C1-4BE0-AF4C-977960778959}"/>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8" name="Прямоугольник 7">
            <a:extLst>
              <a:ext uri="{FF2B5EF4-FFF2-40B4-BE49-F238E27FC236}">
                <a16:creationId xmlns:a16="http://schemas.microsoft.com/office/drawing/2014/main" id="{8EBF78A7-B37B-45AE-A35B-86F07E30EE76}"/>
              </a:ext>
            </a:extLst>
          </p:cNvPr>
          <p:cNvSpPr/>
          <p:nvPr userDrawn="1"/>
        </p:nvSpPr>
        <p:spPr>
          <a:xfrm>
            <a:off x="0" y="0"/>
            <a:ext cx="12192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AE6590A5-EA29-4CF6-BD86-2938305C9730}"/>
              </a:ext>
            </a:extLst>
          </p:cNvPr>
          <p:cNvSpPr/>
          <p:nvPr userDrawn="1"/>
        </p:nvSpPr>
        <p:spPr>
          <a:xfrm>
            <a:off x="-1" y="-1"/>
            <a:ext cx="2831253" cy="6858001"/>
          </a:xfrm>
          <a:prstGeom prst="rect">
            <a:avLst/>
          </a:prstGeom>
          <a:solidFill>
            <a:srgbClr val="009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29" name="Объект 2">
            <a:extLst>
              <a:ext uri="{FF2B5EF4-FFF2-40B4-BE49-F238E27FC236}">
                <a16:creationId xmlns:a16="http://schemas.microsoft.com/office/drawing/2014/main" id="{C7DF38CB-1D0E-4878-8744-04A542DFD9F2}"/>
              </a:ext>
            </a:extLst>
          </p:cNvPr>
          <p:cNvSpPr>
            <a:spLocks noGrp="1"/>
          </p:cNvSpPr>
          <p:nvPr>
            <p:ph sz="half" idx="1"/>
          </p:nvPr>
        </p:nvSpPr>
        <p:spPr>
          <a:xfrm>
            <a:off x="3448476" y="2461628"/>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17" name="Заголовок 1">
            <a:extLst>
              <a:ext uri="{FF2B5EF4-FFF2-40B4-BE49-F238E27FC236}">
                <a16:creationId xmlns:a16="http://schemas.microsoft.com/office/drawing/2014/main" id="{D60992F3-D441-45EF-A991-C5FE8645DEC4}"/>
              </a:ext>
            </a:extLst>
          </p:cNvPr>
          <p:cNvSpPr>
            <a:spLocks noGrp="1"/>
          </p:cNvSpPr>
          <p:nvPr>
            <p:ph type="title"/>
          </p:nvPr>
        </p:nvSpPr>
        <p:spPr>
          <a:xfrm>
            <a:off x="3448475" y="1528607"/>
            <a:ext cx="5367173" cy="769497"/>
          </a:xfrm>
        </p:spPr>
        <p:txBody>
          <a:bodyPr>
            <a:normAutofit/>
          </a:bodyPr>
          <a:lstStyle>
            <a:lvl1pPr>
              <a:defRPr sz="3600">
                <a:solidFill>
                  <a:schemeClr val="tx2"/>
                </a:solidFill>
              </a:defRPr>
            </a:lvl1pPr>
          </a:lstStyle>
          <a:p>
            <a:r>
              <a:rPr lang="ru-RU"/>
              <a:t>Образец заголовка</a:t>
            </a:r>
          </a:p>
        </p:txBody>
      </p:sp>
      <p:sp>
        <p:nvSpPr>
          <p:cNvPr id="6" name="Овал 5">
            <a:extLst>
              <a:ext uri="{FF2B5EF4-FFF2-40B4-BE49-F238E27FC236}">
                <a16:creationId xmlns:a16="http://schemas.microsoft.com/office/drawing/2014/main" id="{547ACE1F-AA80-437B-90C9-F771757CD64D}"/>
              </a:ext>
            </a:extLst>
          </p:cNvPr>
          <p:cNvSpPr/>
          <p:nvPr userDrawn="1"/>
        </p:nvSpPr>
        <p:spPr>
          <a:xfrm>
            <a:off x="2448100" y="2502766"/>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1</a:t>
            </a:r>
            <a:endParaRPr lang="ru-RU" b="1">
              <a:solidFill>
                <a:schemeClr val="tx2"/>
              </a:solidFill>
            </a:endParaRPr>
          </a:p>
        </p:txBody>
      </p:sp>
      <p:sp>
        <p:nvSpPr>
          <p:cNvPr id="25" name="Объект 2">
            <a:extLst>
              <a:ext uri="{FF2B5EF4-FFF2-40B4-BE49-F238E27FC236}">
                <a16:creationId xmlns:a16="http://schemas.microsoft.com/office/drawing/2014/main" id="{9F9A443C-789F-477D-8E35-1296CA15263E}"/>
              </a:ext>
            </a:extLst>
          </p:cNvPr>
          <p:cNvSpPr>
            <a:spLocks noGrp="1"/>
          </p:cNvSpPr>
          <p:nvPr>
            <p:ph sz="half" idx="10"/>
          </p:nvPr>
        </p:nvSpPr>
        <p:spPr>
          <a:xfrm>
            <a:off x="3448476" y="3519788"/>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27" name="Овал 26">
            <a:extLst>
              <a:ext uri="{FF2B5EF4-FFF2-40B4-BE49-F238E27FC236}">
                <a16:creationId xmlns:a16="http://schemas.microsoft.com/office/drawing/2014/main" id="{5B383BE0-0C91-48FA-9589-60392A7C334D}"/>
              </a:ext>
            </a:extLst>
          </p:cNvPr>
          <p:cNvSpPr/>
          <p:nvPr userDrawn="1"/>
        </p:nvSpPr>
        <p:spPr>
          <a:xfrm>
            <a:off x="2448100" y="3560926"/>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2</a:t>
            </a:r>
            <a:endParaRPr lang="ru-RU" b="1">
              <a:solidFill>
                <a:schemeClr val="tx2"/>
              </a:solidFill>
            </a:endParaRPr>
          </a:p>
        </p:txBody>
      </p:sp>
      <p:sp>
        <p:nvSpPr>
          <p:cNvPr id="33" name="Объект 2">
            <a:extLst>
              <a:ext uri="{FF2B5EF4-FFF2-40B4-BE49-F238E27FC236}">
                <a16:creationId xmlns:a16="http://schemas.microsoft.com/office/drawing/2014/main" id="{BEDD99D6-1866-4A86-A36D-0DAA8D3A22F2}"/>
              </a:ext>
            </a:extLst>
          </p:cNvPr>
          <p:cNvSpPr>
            <a:spLocks noGrp="1"/>
          </p:cNvSpPr>
          <p:nvPr>
            <p:ph sz="half" idx="11"/>
          </p:nvPr>
        </p:nvSpPr>
        <p:spPr>
          <a:xfrm>
            <a:off x="3448476" y="4574792"/>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34" name="Овал 33">
            <a:extLst>
              <a:ext uri="{FF2B5EF4-FFF2-40B4-BE49-F238E27FC236}">
                <a16:creationId xmlns:a16="http://schemas.microsoft.com/office/drawing/2014/main" id="{94308E42-9626-4F2E-920C-0533EA4C7B5A}"/>
              </a:ext>
            </a:extLst>
          </p:cNvPr>
          <p:cNvSpPr/>
          <p:nvPr userDrawn="1"/>
        </p:nvSpPr>
        <p:spPr>
          <a:xfrm>
            <a:off x="2448100" y="4615930"/>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3</a:t>
            </a:r>
            <a:endParaRPr lang="ru-RU" b="1">
              <a:solidFill>
                <a:schemeClr val="tx2"/>
              </a:solidFill>
            </a:endParaRPr>
          </a:p>
        </p:txBody>
      </p:sp>
    </p:spTree>
    <p:extLst>
      <p:ext uri="{BB962C8B-B14F-4D97-AF65-F5344CB8AC3E}">
        <p14:creationId xmlns:p14="http://schemas.microsoft.com/office/powerpoint/2010/main" val="130699618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Заголовок и объект">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966AF8F-234D-4CDB-9DDD-E482E4FF76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Прямоугольник 14">
            <a:extLst>
              <a:ext uri="{FF2B5EF4-FFF2-40B4-BE49-F238E27FC236}">
                <a16:creationId xmlns:a16="http://schemas.microsoft.com/office/drawing/2014/main" id="{30B4F6DD-8DBB-45F0-88F7-EC6352BD609D}"/>
              </a:ext>
            </a:extLst>
          </p:cNvPr>
          <p:cNvSpPr/>
          <p:nvPr userDrawn="1"/>
        </p:nvSpPr>
        <p:spPr>
          <a:xfrm>
            <a:off x="0" y="1796952"/>
            <a:ext cx="12192000" cy="3332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91883"/>
            <a:ext cx="8009317" cy="1325563"/>
          </a:xfrm>
        </p:spPr>
        <p:txBody>
          <a:bodyPr>
            <a:normAutofit/>
          </a:bodyPr>
          <a:lstStyle>
            <a:lvl1pPr>
              <a:defRPr sz="44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2944661877"/>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19482" r="4424" b="39054"/>
          <a:stretch/>
        </p:blipFill>
        <p:spPr>
          <a:xfrm>
            <a:off x="0" y="1796952"/>
            <a:ext cx="12192000" cy="333248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48236"/>
            <a:ext cx="8009317" cy="1325563"/>
          </a:xfrm>
        </p:spPr>
        <p:txBody>
          <a:bodyPr>
            <a:normAutofit/>
          </a:bodyPr>
          <a:lstStyle>
            <a:lvl1pPr>
              <a:defRPr sz="44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404916805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369A803-DE7F-4B8D-B450-BA81ECF0E6F5}"/>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1" name="Прямоугольник 10">
            <a:extLst>
              <a:ext uri="{FF2B5EF4-FFF2-40B4-BE49-F238E27FC236}">
                <a16:creationId xmlns:a16="http://schemas.microsoft.com/office/drawing/2014/main" id="{163620F6-8E3B-4AC2-8D37-4D680CE8107F}"/>
              </a:ext>
            </a:extLst>
          </p:cNvPr>
          <p:cNvSpPr/>
          <p:nvPr userDrawn="1"/>
        </p:nvSpPr>
        <p:spPr>
          <a:xfrm>
            <a:off x="0" y="0"/>
            <a:ext cx="12192000" cy="6858000"/>
          </a:xfrm>
          <a:prstGeom prst="rect">
            <a:avLst/>
          </a:prstGeom>
          <a:gradFill>
            <a:gsLst>
              <a:gs pos="0">
                <a:schemeClr val="bg1">
                  <a:alpha val="96000"/>
                </a:schemeClr>
              </a:gs>
              <a:gs pos="100000">
                <a:schemeClr val="bg1">
                  <a:lumMod val="58000"/>
                  <a:lumOff val="42000"/>
                  <a:alpha val="3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21860"/>
            <a:ext cx="8009317" cy="1325563"/>
          </a:xfrm>
        </p:spPr>
        <p:txBody>
          <a:bodyPr>
            <a:normAutofit/>
          </a:bodyPr>
          <a:lstStyle>
            <a:lvl1pPr>
              <a:defRPr sz="4400">
                <a:solidFill>
                  <a:schemeClr val="tx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394334094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2" name="Google Shape;73;p29">
            <a:extLst>
              <a:ext uri="{FF2B5EF4-FFF2-40B4-BE49-F238E27FC236}">
                <a16:creationId xmlns:a16="http://schemas.microsoft.com/office/drawing/2014/main" id="{862B2102-7166-4911-BC53-5724D82DAA6F}"/>
              </a:ext>
            </a:extLst>
          </p:cNvPr>
          <p:cNvSpPr txBox="1">
            <a:spLocks noGrp="1"/>
          </p:cNvSpPr>
          <p:nvPr>
            <p:ph type="body" idx="19"/>
          </p:nvPr>
        </p:nvSpPr>
        <p:spPr>
          <a:xfrm>
            <a:off x="833789"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 name="Google Shape;73;p29">
            <a:extLst>
              <a:ext uri="{FF2B5EF4-FFF2-40B4-BE49-F238E27FC236}">
                <a16:creationId xmlns:a16="http://schemas.microsoft.com/office/drawing/2014/main" id="{40A8E180-EB57-49CB-82D9-C245D830E3EB}"/>
              </a:ext>
            </a:extLst>
          </p:cNvPr>
          <p:cNvSpPr txBox="1">
            <a:spLocks noGrp="1"/>
          </p:cNvSpPr>
          <p:nvPr>
            <p:ph type="body" idx="22"/>
          </p:nvPr>
        </p:nvSpPr>
        <p:spPr>
          <a:xfrm>
            <a:off x="847435"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73;p29">
            <a:extLst>
              <a:ext uri="{FF2B5EF4-FFF2-40B4-BE49-F238E27FC236}">
                <a16:creationId xmlns:a16="http://schemas.microsoft.com/office/drawing/2014/main" id="{BD74AEF2-C4F6-4DCB-9A01-1F96B76C6B74}"/>
              </a:ext>
            </a:extLst>
          </p:cNvPr>
          <p:cNvSpPr txBox="1">
            <a:spLocks noGrp="1"/>
          </p:cNvSpPr>
          <p:nvPr>
            <p:ph type="body" idx="23"/>
          </p:nvPr>
        </p:nvSpPr>
        <p:spPr>
          <a:xfrm>
            <a:off x="847435"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73;p29">
            <a:extLst>
              <a:ext uri="{FF2B5EF4-FFF2-40B4-BE49-F238E27FC236}">
                <a16:creationId xmlns:a16="http://schemas.microsoft.com/office/drawing/2014/main" id="{EF602035-7766-4F3B-BD3C-DD8555AD85FD}"/>
              </a:ext>
            </a:extLst>
          </p:cNvPr>
          <p:cNvSpPr txBox="1">
            <a:spLocks noGrp="1"/>
          </p:cNvSpPr>
          <p:nvPr>
            <p:ph type="body" idx="24"/>
          </p:nvPr>
        </p:nvSpPr>
        <p:spPr>
          <a:xfrm>
            <a:off x="854571" y="535574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73;p29">
            <a:extLst>
              <a:ext uri="{FF2B5EF4-FFF2-40B4-BE49-F238E27FC236}">
                <a16:creationId xmlns:a16="http://schemas.microsoft.com/office/drawing/2014/main" id="{9E6E45B7-00CC-4BBA-A220-807FC90ADFF6}"/>
              </a:ext>
            </a:extLst>
          </p:cNvPr>
          <p:cNvSpPr txBox="1">
            <a:spLocks noGrp="1"/>
          </p:cNvSpPr>
          <p:nvPr>
            <p:ph type="body" idx="25"/>
          </p:nvPr>
        </p:nvSpPr>
        <p:spPr>
          <a:xfrm>
            <a:off x="4514902"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73;p29">
            <a:extLst>
              <a:ext uri="{FF2B5EF4-FFF2-40B4-BE49-F238E27FC236}">
                <a16:creationId xmlns:a16="http://schemas.microsoft.com/office/drawing/2014/main" id="{5BE8969A-6790-42C8-8DB8-9C17AD8D37D7}"/>
              </a:ext>
            </a:extLst>
          </p:cNvPr>
          <p:cNvSpPr txBox="1">
            <a:spLocks noGrp="1"/>
          </p:cNvSpPr>
          <p:nvPr>
            <p:ph type="body" idx="26"/>
          </p:nvPr>
        </p:nvSpPr>
        <p:spPr>
          <a:xfrm>
            <a:off x="4535684"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73;p29">
            <a:extLst>
              <a:ext uri="{FF2B5EF4-FFF2-40B4-BE49-F238E27FC236}">
                <a16:creationId xmlns:a16="http://schemas.microsoft.com/office/drawing/2014/main" id="{6A6E7E7A-8E88-42B3-94C0-278AC8040014}"/>
              </a:ext>
            </a:extLst>
          </p:cNvPr>
          <p:cNvSpPr txBox="1">
            <a:spLocks noGrp="1"/>
          </p:cNvSpPr>
          <p:nvPr>
            <p:ph type="body" idx="28"/>
          </p:nvPr>
        </p:nvSpPr>
        <p:spPr>
          <a:xfrm>
            <a:off x="4528548"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73;p29">
            <a:extLst>
              <a:ext uri="{FF2B5EF4-FFF2-40B4-BE49-F238E27FC236}">
                <a16:creationId xmlns:a16="http://schemas.microsoft.com/office/drawing/2014/main" id="{BA5A4FC2-AB25-4645-8F25-B7C502C15FD5}"/>
              </a:ext>
            </a:extLst>
          </p:cNvPr>
          <p:cNvSpPr txBox="1">
            <a:spLocks noGrp="1"/>
          </p:cNvSpPr>
          <p:nvPr>
            <p:ph type="body" idx="29"/>
          </p:nvPr>
        </p:nvSpPr>
        <p:spPr>
          <a:xfrm>
            <a:off x="4535684" y="529859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73;p29">
            <a:extLst>
              <a:ext uri="{FF2B5EF4-FFF2-40B4-BE49-F238E27FC236}">
                <a16:creationId xmlns:a16="http://schemas.microsoft.com/office/drawing/2014/main" id="{C72AA45A-3B8C-4CEB-A108-ADD6547D469A}"/>
              </a:ext>
            </a:extLst>
          </p:cNvPr>
          <p:cNvSpPr txBox="1">
            <a:spLocks noGrp="1"/>
          </p:cNvSpPr>
          <p:nvPr>
            <p:ph type="body" idx="30"/>
          </p:nvPr>
        </p:nvSpPr>
        <p:spPr>
          <a:xfrm>
            <a:off x="8210600"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73;p29">
            <a:extLst>
              <a:ext uri="{FF2B5EF4-FFF2-40B4-BE49-F238E27FC236}">
                <a16:creationId xmlns:a16="http://schemas.microsoft.com/office/drawing/2014/main" id="{BFC02015-1843-4C1D-856D-9E59AACAE29D}"/>
              </a:ext>
            </a:extLst>
          </p:cNvPr>
          <p:cNvSpPr txBox="1">
            <a:spLocks noGrp="1"/>
          </p:cNvSpPr>
          <p:nvPr>
            <p:ph type="body" idx="31"/>
          </p:nvPr>
        </p:nvSpPr>
        <p:spPr>
          <a:xfrm>
            <a:off x="8231382"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73;p29">
            <a:extLst>
              <a:ext uri="{FF2B5EF4-FFF2-40B4-BE49-F238E27FC236}">
                <a16:creationId xmlns:a16="http://schemas.microsoft.com/office/drawing/2014/main" id="{558C2EE5-575B-488D-BC37-BCBB1E672304}"/>
              </a:ext>
            </a:extLst>
          </p:cNvPr>
          <p:cNvSpPr txBox="1">
            <a:spLocks noGrp="1"/>
          </p:cNvSpPr>
          <p:nvPr>
            <p:ph type="body" idx="33"/>
          </p:nvPr>
        </p:nvSpPr>
        <p:spPr>
          <a:xfrm>
            <a:off x="8231382"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73;p29">
            <a:extLst>
              <a:ext uri="{FF2B5EF4-FFF2-40B4-BE49-F238E27FC236}">
                <a16:creationId xmlns:a16="http://schemas.microsoft.com/office/drawing/2014/main" id="{DBA07094-3CA5-4AC0-B940-78C00A7DD85E}"/>
              </a:ext>
            </a:extLst>
          </p:cNvPr>
          <p:cNvSpPr txBox="1">
            <a:spLocks noGrp="1"/>
          </p:cNvSpPr>
          <p:nvPr>
            <p:ph type="body" idx="34"/>
          </p:nvPr>
        </p:nvSpPr>
        <p:spPr>
          <a:xfrm>
            <a:off x="8238518" y="529859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 name="Рисунок 47">
            <a:extLst>
              <a:ext uri="{FF2B5EF4-FFF2-40B4-BE49-F238E27FC236}">
                <a16:creationId xmlns:a16="http://schemas.microsoft.com/office/drawing/2014/main" id="{5E22D2FD-A7BE-4F77-AABD-7A01214210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7739" y="2158811"/>
            <a:ext cx="709612" cy="731116"/>
          </a:xfrm>
          <a:prstGeom prst="rect">
            <a:avLst/>
          </a:prstGeom>
        </p:spPr>
      </p:pic>
      <p:pic>
        <p:nvPicPr>
          <p:cNvPr id="87" name="Рисунок 86">
            <a:extLst>
              <a:ext uri="{FF2B5EF4-FFF2-40B4-BE49-F238E27FC236}">
                <a16:creationId xmlns:a16="http://schemas.microsoft.com/office/drawing/2014/main" id="{E9D19405-EA69-4454-8FEF-6E8888D014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20545" y="2187386"/>
            <a:ext cx="694405" cy="694405"/>
          </a:xfrm>
          <a:prstGeom prst="rect">
            <a:avLst/>
          </a:prstGeom>
        </p:spPr>
      </p:pic>
      <p:pic>
        <p:nvPicPr>
          <p:cNvPr id="88" name="Рисунок 87">
            <a:extLst>
              <a:ext uri="{FF2B5EF4-FFF2-40B4-BE49-F238E27FC236}">
                <a16:creationId xmlns:a16="http://schemas.microsoft.com/office/drawing/2014/main" id="{3F0507A1-882C-454F-A960-F4EC09DF617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330405" y="2152416"/>
            <a:ext cx="734251" cy="734251"/>
          </a:xfrm>
          <a:prstGeom prst="rect">
            <a:avLst/>
          </a:prstGeom>
        </p:spPr>
      </p:pic>
      <p:sp>
        <p:nvSpPr>
          <p:cNvPr id="89" name="Заголовок 1">
            <a:extLst>
              <a:ext uri="{FF2B5EF4-FFF2-40B4-BE49-F238E27FC236}">
                <a16:creationId xmlns:a16="http://schemas.microsoft.com/office/drawing/2014/main" id="{55BADCE8-6E97-4BBD-B0A6-9A8B90543017}"/>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246352121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pos="597">
          <p15:clr>
            <a:srgbClr val="FBAE40"/>
          </p15:clr>
        </p15:guide>
        <p15:guide id="6" pos="2910">
          <p15:clr>
            <a:srgbClr val="FBAE40"/>
          </p15:clr>
        </p15:guide>
        <p15:guide id="7" pos="5246">
          <p15:clr>
            <a:srgbClr val="FBAE40"/>
          </p15:clr>
        </p15:guide>
        <p15:guide id="8" orient="horz" pos="1820">
          <p15:clr>
            <a:srgbClr val="FBAE40"/>
          </p15:clr>
        </p15:guide>
        <p15:guide id="9" orient="horz" pos="1162">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aphicFrame>
        <p:nvGraphicFramePr>
          <p:cNvPr id="31" name="Диаграмма 30">
            <a:extLst>
              <a:ext uri="{FF2B5EF4-FFF2-40B4-BE49-F238E27FC236}">
                <a16:creationId xmlns:a16="http://schemas.microsoft.com/office/drawing/2014/main" id="{93085122-A62B-4E1C-A91E-CFFBE4C107CF}"/>
              </a:ext>
            </a:extLst>
          </p:cNvPr>
          <p:cNvGraphicFramePr/>
          <p:nvPr userDrawn="1">
            <p:extLst>
              <p:ext uri="{D42A27DB-BD31-4B8C-83A1-F6EECF244321}">
                <p14:modId xmlns:p14="http://schemas.microsoft.com/office/powerpoint/2010/main" val="1310069890"/>
              </p:ext>
            </p:extLst>
          </p:nvPr>
        </p:nvGraphicFramePr>
        <p:xfrm>
          <a:off x="6219361" y="1920291"/>
          <a:ext cx="5222619" cy="3840267"/>
        </p:xfrm>
        <a:graphic>
          <a:graphicData uri="http://schemas.openxmlformats.org/drawingml/2006/chart">
            <c:chart xmlns:c="http://schemas.openxmlformats.org/drawingml/2006/chart" xmlns:r="http://schemas.openxmlformats.org/officeDocument/2006/relationships" r:id="rId4"/>
          </a:graphicData>
        </a:graphic>
      </p:graphicFrame>
      <p:sp>
        <p:nvSpPr>
          <p:cNvPr id="34" name="Объект 2">
            <a:extLst>
              <a:ext uri="{FF2B5EF4-FFF2-40B4-BE49-F238E27FC236}">
                <a16:creationId xmlns:a16="http://schemas.microsoft.com/office/drawing/2014/main" id="{A13E4BBC-1F09-41E9-8039-55EF70567200}"/>
              </a:ext>
            </a:extLst>
          </p:cNvPr>
          <p:cNvSpPr>
            <a:spLocks noGrp="1"/>
          </p:cNvSpPr>
          <p:nvPr>
            <p:ph sz="half" idx="1"/>
          </p:nvPr>
        </p:nvSpPr>
        <p:spPr>
          <a:xfrm>
            <a:off x="855784" y="2497017"/>
            <a:ext cx="4786480" cy="2604920"/>
          </a:xfrm>
        </p:spPr>
        <p:txBody>
          <a:bodyPr>
            <a:normAutofit/>
          </a:bodyPr>
          <a:lstStyle>
            <a:lvl1pPr>
              <a:buClr>
                <a:schemeClr val="accent3"/>
              </a:buClr>
              <a:buSzPct val="120000"/>
              <a:defRPr sz="1800"/>
            </a:lvl1pPr>
          </a:lstStyle>
          <a:p>
            <a:pPr lvl="0"/>
            <a:r>
              <a:rPr lang="ru-RU"/>
              <a:t>Образец текста</a:t>
            </a:r>
          </a:p>
        </p:txBody>
      </p:sp>
      <p:sp>
        <p:nvSpPr>
          <p:cNvPr id="8" name="Заголовок 1">
            <a:extLst>
              <a:ext uri="{FF2B5EF4-FFF2-40B4-BE49-F238E27FC236}">
                <a16:creationId xmlns:a16="http://schemas.microsoft.com/office/drawing/2014/main" id="{E8A21B90-882B-432D-A6A2-24660C191279}"/>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1275549552"/>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Заголовок и объект">
    <p:spTree>
      <p:nvGrpSpPr>
        <p:cNvPr id="1" name=""/>
        <p:cNvGrpSpPr/>
        <p:nvPr/>
      </p:nvGrpSpPr>
      <p:grpSpPr>
        <a:xfrm>
          <a:off x="0" y="0"/>
          <a:ext cx="0" cy="0"/>
          <a:chOff x="0" y="0"/>
          <a:chExt cx="0" cy="0"/>
        </a:xfrm>
      </p:grpSpPr>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Заголовок 1">
            <a:extLst>
              <a:ext uri="{FF2B5EF4-FFF2-40B4-BE49-F238E27FC236}">
                <a16:creationId xmlns:a16="http://schemas.microsoft.com/office/drawing/2014/main" id="{2F6065EF-8165-48CA-A665-879AF0C509F2}"/>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Tree>
    <p:extLst>
      <p:ext uri="{BB962C8B-B14F-4D97-AF65-F5344CB8AC3E}">
        <p14:creationId xmlns:p14="http://schemas.microsoft.com/office/powerpoint/2010/main" val="381838743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Заголовок 1">
            <a:extLst>
              <a:ext uri="{FF2B5EF4-FFF2-40B4-BE49-F238E27FC236}">
                <a16:creationId xmlns:a16="http://schemas.microsoft.com/office/drawing/2014/main" id="{2F6065EF-8165-48CA-A665-879AF0C509F2}"/>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111281316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4_Заголовок и объект">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6628DC81-4061-4E55-B986-BF4F5288E5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a:solidFill>
                  <a:schemeClr val="bg1"/>
                </a:solidFill>
                <a:latin typeface="Montserrat ExtraBold"/>
              </a:rPr>
              <a:t>“</a:t>
            </a:r>
          </a:p>
        </p:txBody>
      </p:sp>
      <p:pic>
        <p:nvPicPr>
          <p:cNvPr id="14" name="Рисунок 13">
            <a:extLst>
              <a:ext uri="{FF2B5EF4-FFF2-40B4-BE49-F238E27FC236}">
                <a16:creationId xmlns:a16="http://schemas.microsoft.com/office/drawing/2014/main" id="{085A4B89-F748-4BEE-8F60-0109D9153B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9921298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5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EF0DB83F-3729-4EF1-B07E-4B16A0C713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a:solidFill>
                  <a:schemeClr val="accent5"/>
                </a:solidFill>
                <a:latin typeface="Montserrat ExtraBold"/>
              </a:rPr>
              <a:t>“</a:t>
            </a:r>
          </a:p>
        </p:txBody>
      </p:sp>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5"/>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 name="Google Shape;62;p14">
            <a:hlinkClick r:id="rId5"/>
            <a:extLst>
              <a:ext uri="{FF2B5EF4-FFF2-40B4-BE49-F238E27FC236}">
                <a16:creationId xmlns:a16="http://schemas.microsoft.com/office/drawing/2014/main" id="{8FB0E311-FD56-4E90-B084-DAD78C19DECB}"/>
              </a:ext>
            </a:extLst>
          </p:cNvPr>
          <p:cNvPicPr preferRelativeResize="0"/>
          <p:nvPr userDrawn="1"/>
        </p:nvPicPr>
        <p:blipFill>
          <a:blip r:embed="rId6">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3194873685"/>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0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48372" y="160759"/>
            <a:ext cx="7450056" cy="2000551"/>
          </a:xfrm>
        </p:spPr>
        <p:txBody>
          <a:bodyPr>
            <a:normAutofit/>
          </a:bodyPr>
          <a:lstStyle>
            <a:lvl1pPr>
              <a:lnSpc>
                <a:spcPct val="100000"/>
              </a:lnSpc>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5919"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pSp>
        <p:nvGrpSpPr>
          <p:cNvPr id="3" name="Группа 2">
            <a:extLst>
              <a:ext uri="{FF2B5EF4-FFF2-40B4-BE49-F238E27FC236}">
                <a16:creationId xmlns:a16="http://schemas.microsoft.com/office/drawing/2014/main" id="{83350867-6ACC-4427-AF5A-A0067C7DA332}"/>
              </a:ext>
            </a:extLst>
          </p:cNvPr>
          <p:cNvGrpSpPr/>
          <p:nvPr userDrawn="1"/>
        </p:nvGrpSpPr>
        <p:grpSpPr>
          <a:xfrm>
            <a:off x="569254" y="2643495"/>
            <a:ext cx="3279570" cy="2614308"/>
            <a:chOff x="569254" y="2643495"/>
            <a:chExt cx="3279570" cy="2614308"/>
          </a:xfrm>
        </p:grpSpPr>
        <p:sp>
          <p:nvSpPr>
            <p:cNvPr id="8" name="Google Shape;1057;p44">
              <a:extLst>
                <a:ext uri="{FF2B5EF4-FFF2-40B4-BE49-F238E27FC236}">
                  <a16:creationId xmlns:a16="http://schemas.microsoft.com/office/drawing/2014/main" id="{9C1FD54E-0CD0-4984-BB32-40A45580B201}"/>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0" name="Google Shape;1062;p44">
              <a:extLst>
                <a:ext uri="{FF2B5EF4-FFF2-40B4-BE49-F238E27FC236}">
                  <a16:creationId xmlns:a16="http://schemas.microsoft.com/office/drawing/2014/main" id="{8F2A5565-CB46-48BB-B597-7FD2F7FE1528}"/>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12" name="Google Shape;1063;p44">
              <a:extLst>
                <a:ext uri="{FF2B5EF4-FFF2-40B4-BE49-F238E27FC236}">
                  <a16:creationId xmlns:a16="http://schemas.microsoft.com/office/drawing/2014/main" id="{E819117B-B143-4A76-8F74-8DA5BB2B8D55}"/>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grpSp>
        <p:nvGrpSpPr>
          <p:cNvPr id="14" name="Группа 13">
            <a:extLst>
              <a:ext uri="{FF2B5EF4-FFF2-40B4-BE49-F238E27FC236}">
                <a16:creationId xmlns:a16="http://schemas.microsoft.com/office/drawing/2014/main" id="{A606FF33-1ED1-4742-BFBB-11711F4B8872}"/>
              </a:ext>
            </a:extLst>
          </p:cNvPr>
          <p:cNvGrpSpPr/>
          <p:nvPr userDrawn="1"/>
        </p:nvGrpSpPr>
        <p:grpSpPr>
          <a:xfrm>
            <a:off x="8021197" y="2643495"/>
            <a:ext cx="3279570" cy="2614308"/>
            <a:chOff x="569254" y="2643495"/>
            <a:chExt cx="3279570" cy="2614308"/>
          </a:xfrm>
        </p:grpSpPr>
        <p:sp>
          <p:nvSpPr>
            <p:cNvPr id="15" name="Google Shape;1057;p44">
              <a:extLst>
                <a:ext uri="{FF2B5EF4-FFF2-40B4-BE49-F238E27FC236}">
                  <a16:creationId xmlns:a16="http://schemas.microsoft.com/office/drawing/2014/main" id="{5FDC2D05-67BA-4133-AD8E-D779F73C3A1D}"/>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7" name="Google Shape;1062;p44">
              <a:extLst>
                <a:ext uri="{FF2B5EF4-FFF2-40B4-BE49-F238E27FC236}">
                  <a16:creationId xmlns:a16="http://schemas.microsoft.com/office/drawing/2014/main" id="{395B4B8A-2CCE-4A40-B415-BFD361608EDE}"/>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18" name="Google Shape;1063;p44">
              <a:extLst>
                <a:ext uri="{FF2B5EF4-FFF2-40B4-BE49-F238E27FC236}">
                  <a16:creationId xmlns:a16="http://schemas.microsoft.com/office/drawing/2014/main" id="{532A6896-550A-49BA-83F6-C76BF6520775}"/>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grpSp>
        <p:nvGrpSpPr>
          <p:cNvPr id="19" name="Группа 18">
            <a:extLst>
              <a:ext uri="{FF2B5EF4-FFF2-40B4-BE49-F238E27FC236}">
                <a16:creationId xmlns:a16="http://schemas.microsoft.com/office/drawing/2014/main" id="{B7A3968D-6240-434F-8CEA-EEC844459FF9}"/>
              </a:ext>
            </a:extLst>
          </p:cNvPr>
          <p:cNvGrpSpPr/>
          <p:nvPr userDrawn="1"/>
        </p:nvGrpSpPr>
        <p:grpSpPr>
          <a:xfrm>
            <a:off x="4300720" y="2643495"/>
            <a:ext cx="3279570" cy="2614308"/>
            <a:chOff x="569254" y="2643495"/>
            <a:chExt cx="3279570" cy="2614308"/>
          </a:xfrm>
        </p:grpSpPr>
        <p:sp>
          <p:nvSpPr>
            <p:cNvPr id="20" name="Google Shape;1057;p44">
              <a:extLst>
                <a:ext uri="{FF2B5EF4-FFF2-40B4-BE49-F238E27FC236}">
                  <a16:creationId xmlns:a16="http://schemas.microsoft.com/office/drawing/2014/main" id="{9EAC1FF7-87E9-49EB-8A66-86CB1880229B}"/>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21" name="Google Shape;1062;p44">
              <a:extLst>
                <a:ext uri="{FF2B5EF4-FFF2-40B4-BE49-F238E27FC236}">
                  <a16:creationId xmlns:a16="http://schemas.microsoft.com/office/drawing/2014/main" id="{44F74438-88AD-4B75-8B77-ECF7F87B439C}"/>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22" name="Google Shape;1063;p44">
              <a:extLst>
                <a:ext uri="{FF2B5EF4-FFF2-40B4-BE49-F238E27FC236}">
                  <a16:creationId xmlns:a16="http://schemas.microsoft.com/office/drawing/2014/main" id="{AC1546A2-FD53-44FE-870A-79E9FAD576A2}"/>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sp>
        <p:nvSpPr>
          <p:cNvPr id="23" name="Google Shape;73;p29">
            <a:extLst>
              <a:ext uri="{FF2B5EF4-FFF2-40B4-BE49-F238E27FC236}">
                <a16:creationId xmlns:a16="http://schemas.microsoft.com/office/drawing/2014/main" id="{35181435-E29D-4576-B722-684409F6D57A}"/>
              </a:ext>
            </a:extLst>
          </p:cNvPr>
          <p:cNvSpPr txBox="1">
            <a:spLocks noGrp="1"/>
          </p:cNvSpPr>
          <p:nvPr>
            <p:ph type="body" idx="19"/>
          </p:nvPr>
        </p:nvSpPr>
        <p:spPr>
          <a:xfrm>
            <a:off x="544202" y="2874201"/>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73;p29">
            <a:extLst>
              <a:ext uri="{FF2B5EF4-FFF2-40B4-BE49-F238E27FC236}">
                <a16:creationId xmlns:a16="http://schemas.microsoft.com/office/drawing/2014/main" id="{DAC0684A-DB7D-4FE9-A4BA-548BEF2F68E7}"/>
              </a:ext>
            </a:extLst>
          </p:cNvPr>
          <p:cNvSpPr txBox="1">
            <a:spLocks noGrp="1"/>
          </p:cNvSpPr>
          <p:nvPr>
            <p:ph type="body" idx="20"/>
          </p:nvPr>
        </p:nvSpPr>
        <p:spPr>
          <a:xfrm>
            <a:off x="8021197" y="286925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73;p29">
            <a:extLst>
              <a:ext uri="{FF2B5EF4-FFF2-40B4-BE49-F238E27FC236}">
                <a16:creationId xmlns:a16="http://schemas.microsoft.com/office/drawing/2014/main" id="{0A75AB4B-309C-4DFA-B7A9-52E490A45CFC}"/>
              </a:ext>
            </a:extLst>
          </p:cNvPr>
          <p:cNvSpPr txBox="1">
            <a:spLocks noGrp="1"/>
          </p:cNvSpPr>
          <p:nvPr>
            <p:ph type="body" idx="21"/>
          </p:nvPr>
        </p:nvSpPr>
        <p:spPr>
          <a:xfrm>
            <a:off x="4289426" y="286925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Объект 2">
            <a:extLst>
              <a:ext uri="{FF2B5EF4-FFF2-40B4-BE49-F238E27FC236}">
                <a16:creationId xmlns:a16="http://schemas.microsoft.com/office/drawing/2014/main" id="{2BBC8624-AAD9-42DF-8A73-08FA5AB0A70E}"/>
              </a:ext>
            </a:extLst>
          </p:cNvPr>
          <p:cNvSpPr>
            <a:spLocks noGrp="1"/>
          </p:cNvSpPr>
          <p:nvPr>
            <p:ph idx="1"/>
          </p:nvPr>
        </p:nvSpPr>
        <p:spPr>
          <a:xfrm>
            <a:off x="937123" y="3766891"/>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7" name="Объект 2">
            <a:extLst>
              <a:ext uri="{FF2B5EF4-FFF2-40B4-BE49-F238E27FC236}">
                <a16:creationId xmlns:a16="http://schemas.microsoft.com/office/drawing/2014/main" id="{0E8B18C2-B495-49F8-B25D-DD176970FB60}"/>
              </a:ext>
            </a:extLst>
          </p:cNvPr>
          <p:cNvSpPr>
            <a:spLocks noGrp="1"/>
          </p:cNvSpPr>
          <p:nvPr>
            <p:ph idx="22"/>
          </p:nvPr>
        </p:nvSpPr>
        <p:spPr>
          <a:xfrm>
            <a:off x="8399932" y="3754874"/>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8" name="Объект 2">
            <a:extLst>
              <a:ext uri="{FF2B5EF4-FFF2-40B4-BE49-F238E27FC236}">
                <a16:creationId xmlns:a16="http://schemas.microsoft.com/office/drawing/2014/main" id="{3A27C55A-89A9-4568-9F04-610B691FC710}"/>
              </a:ext>
            </a:extLst>
          </p:cNvPr>
          <p:cNvSpPr>
            <a:spLocks noGrp="1"/>
          </p:cNvSpPr>
          <p:nvPr>
            <p:ph idx="23"/>
          </p:nvPr>
        </p:nvSpPr>
        <p:spPr>
          <a:xfrm>
            <a:off x="4669064" y="3737556"/>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Tree>
    <p:extLst>
      <p:ext uri="{BB962C8B-B14F-4D97-AF65-F5344CB8AC3E}">
        <p14:creationId xmlns:p14="http://schemas.microsoft.com/office/powerpoint/2010/main" val="427899285"/>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2_Заголовок и объект">
    <p:spTree>
      <p:nvGrpSpPr>
        <p:cNvPr id="1" name=""/>
        <p:cNvGrpSpPr/>
        <p:nvPr/>
      </p:nvGrpSpPr>
      <p:grpSpPr>
        <a:xfrm>
          <a:off x="0" y="0"/>
          <a:ext cx="0" cy="0"/>
          <a:chOff x="0" y="0"/>
          <a:chExt cx="0" cy="0"/>
        </a:xfrm>
      </p:grpSpPr>
      <p:sp>
        <p:nvSpPr>
          <p:cNvPr id="28" name="Прямоугольник 27">
            <a:extLst>
              <a:ext uri="{FF2B5EF4-FFF2-40B4-BE49-F238E27FC236}">
                <a16:creationId xmlns:a16="http://schemas.microsoft.com/office/drawing/2014/main" id="{C1097A39-8EB6-48FA-9016-11809AD3634E}"/>
              </a:ext>
            </a:extLst>
          </p:cNvPr>
          <p:cNvSpPr/>
          <p:nvPr userDrawn="1"/>
        </p:nvSpPr>
        <p:spPr>
          <a:xfrm>
            <a:off x="839788" y="3632991"/>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D0EB2D6C-ED0E-4F87-9C6B-47BD0F62D832}"/>
              </a:ext>
            </a:extLst>
          </p:cNvPr>
          <p:cNvSpPr/>
          <p:nvPr userDrawn="1"/>
        </p:nvSpPr>
        <p:spPr>
          <a:xfrm>
            <a:off x="839788" y="4972997"/>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D7841E2D-C39D-470F-9DA9-26CC32B52D66}"/>
              </a:ext>
            </a:extLst>
          </p:cNvPr>
          <p:cNvSpPr/>
          <p:nvPr userDrawn="1"/>
        </p:nvSpPr>
        <p:spPr>
          <a:xfrm>
            <a:off x="5951541" y="2243280"/>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9A70DE6A-8BA9-4257-971D-6A0F581A3C72}"/>
              </a:ext>
            </a:extLst>
          </p:cNvPr>
          <p:cNvSpPr/>
          <p:nvPr userDrawn="1"/>
        </p:nvSpPr>
        <p:spPr>
          <a:xfrm>
            <a:off x="5951541" y="3632991"/>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665B011C-85AF-4E01-8BD4-AE5084CD2A06}"/>
              </a:ext>
            </a:extLst>
          </p:cNvPr>
          <p:cNvSpPr/>
          <p:nvPr userDrawn="1"/>
        </p:nvSpPr>
        <p:spPr>
          <a:xfrm>
            <a:off x="5951541" y="4972997"/>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D7DDF03C-4D80-4114-B79D-4AFB20ED5052}"/>
              </a:ext>
            </a:extLst>
          </p:cNvPr>
          <p:cNvSpPr/>
          <p:nvPr userDrawn="1"/>
        </p:nvSpPr>
        <p:spPr>
          <a:xfrm>
            <a:off x="839788" y="2292985"/>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5" name="Google Shape;73;p29">
            <a:extLst>
              <a:ext uri="{FF2B5EF4-FFF2-40B4-BE49-F238E27FC236}">
                <a16:creationId xmlns:a16="http://schemas.microsoft.com/office/drawing/2014/main" id="{5A994A87-10DC-43AD-B1C9-146F4EDBB7B2}"/>
              </a:ext>
            </a:extLst>
          </p:cNvPr>
          <p:cNvSpPr txBox="1">
            <a:spLocks noGrp="1"/>
          </p:cNvSpPr>
          <p:nvPr>
            <p:ph type="body" idx="22"/>
          </p:nvPr>
        </p:nvSpPr>
        <p:spPr>
          <a:xfrm>
            <a:off x="1783192" y="216621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73;p29">
            <a:extLst>
              <a:ext uri="{FF2B5EF4-FFF2-40B4-BE49-F238E27FC236}">
                <a16:creationId xmlns:a16="http://schemas.microsoft.com/office/drawing/2014/main" id="{9555AB40-7343-41C6-BEE4-8760DBB59879}"/>
              </a:ext>
            </a:extLst>
          </p:cNvPr>
          <p:cNvSpPr txBox="1">
            <a:spLocks noGrp="1"/>
          </p:cNvSpPr>
          <p:nvPr>
            <p:ph type="body" idx="23"/>
          </p:nvPr>
        </p:nvSpPr>
        <p:spPr>
          <a:xfrm>
            <a:off x="1783191" y="3498127"/>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73;p29">
            <a:extLst>
              <a:ext uri="{FF2B5EF4-FFF2-40B4-BE49-F238E27FC236}">
                <a16:creationId xmlns:a16="http://schemas.microsoft.com/office/drawing/2014/main" id="{3CDA0A0B-9D96-4F94-8DCD-79E85C9D3561}"/>
              </a:ext>
            </a:extLst>
          </p:cNvPr>
          <p:cNvSpPr txBox="1">
            <a:spLocks noGrp="1"/>
          </p:cNvSpPr>
          <p:nvPr>
            <p:ph type="body" idx="24"/>
          </p:nvPr>
        </p:nvSpPr>
        <p:spPr>
          <a:xfrm>
            <a:off x="1783190" y="4866552"/>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73;p29">
            <a:extLst>
              <a:ext uri="{FF2B5EF4-FFF2-40B4-BE49-F238E27FC236}">
                <a16:creationId xmlns:a16="http://schemas.microsoft.com/office/drawing/2014/main" id="{B33D6EA5-8A9E-42F9-9DEB-32785CD76D7A}"/>
              </a:ext>
            </a:extLst>
          </p:cNvPr>
          <p:cNvSpPr txBox="1">
            <a:spLocks noGrp="1"/>
          </p:cNvSpPr>
          <p:nvPr>
            <p:ph type="body" idx="25"/>
          </p:nvPr>
        </p:nvSpPr>
        <p:spPr>
          <a:xfrm>
            <a:off x="6894943" y="2166214"/>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73;p29">
            <a:extLst>
              <a:ext uri="{FF2B5EF4-FFF2-40B4-BE49-F238E27FC236}">
                <a16:creationId xmlns:a16="http://schemas.microsoft.com/office/drawing/2014/main" id="{D3F69464-5139-44A6-B7EF-D6A44E928543}"/>
              </a:ext>
            </a:extLst>
          </p:cNvPr>
          <p:cNvSpPr txBox="1">
            <a:spLocks noGrp="1"/>
          </p:cNvSpPr>
          <p:nvPr>
            <p:ph type="body" idx="26"/>
          </p:nvPr>
        </p:nvSpPr>
        <p:spPr>
          <a:xfrm>
            <a:off x="6894942" y="3498128"/>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73;p29">
            <a:extLst>
              <a:ext uri="{FF2B5EF4-FFF2-40B4-BE49-F238E27FC236}">
                <a16:creationId xmlns:a16="http://schemas.microsoft.com/office/drawing/2014/main" id="{3AB77233-E0FB-44BE-9D7C-5D5AFF9C4AF1}"/>
              </a:ext>
            </a:extLst>
          </p:cNvPr>
          <p:cNvSpPr txBox="1">
            <a:spLocks noGrp="1"/>
          </p:cNvSpPr>
          <p:nvPr>
            <p:ph type="body" idx="27"/>
          </p:nvPr>
        </p:nvSpPr>
        <p:spPr>
          <a:xfrm>
            <a:off x="6894941" y="486655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 name="Рисунок 4">
            <a:extLst>
              <a:ext uri="{FF2B5EF4-FFF2-40B4-BE49-F238E27FC236}">
                <a16:creationId xmlns:a16="http://schemas.microsoft.com/office/drawing/2014/main" id="{9C35F195-7D49-4551-9CFF-BA176F6B02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99556" y="2391295"/>
            <a:ext cx="478817" cy="478817"/>
          </a:xfrm>
          <a:prstGeom prst="rect">
            <a:avLst/>
          </a:prstGeom>
        </p:spPr>
      </p:pic>
      <p:pic>
        <p:nvPicPr>
          <p:cNvPr id="24" name="Рисунок 23">
            <a:extLst>
              <a:ext uri="{FF2B5EF4-FFF2-40B4-BE49-F238E27FC236}">
                <a16:creationId xmlns:a16="http://schemas.microsoft.com/office/drawing/2014/main" id="{283F6B18-9BC2-455B-90B0-CF43A0C218A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76615" y="2461136"/>
            <a:ext cx="501192" cy="438544"/>
          </a:xfrm>
          <a:prstGeom prst="rect">
            <a:avLst/>
          </a:prstGeom>
        </p:spPr>
      </p:pic>
      <p:pic>
        <p:nvPicPr>
          <p:cNvPr id="25" name="Рисунок 24">
            <a:extLst>
              <a:ext uri="{FF2B5EF4-FFF2-40B4-BE49-F238E27FC236}">
                <a16:creationId xmlns:a16="http://schemas.microsoft.com/office/drawing/2014/main" id="{6E644701-D30B-499F-8464-33688D607C8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3884" y="5146026"/>
            <a:ext cx="446655" cy="428789"/>
          </a:xfrm>
          <a:prstGeom prst="rect">
            <a:avLst/>
          </a:prstGeom>
        </p:spPr>
      </p:pic>
      <p:pic>
        <p:nvPicPr>
          <p:cNvPr id="26" name="Рисунок 25">
            <a:extLst>
              <a:ext uri="{FF2B5EF4-FFF2-40B4-BE49-F238E27FC236}">
                <a16:creationId xmlns:a16="http://schemas.microsoft.com/office/drawing/2014/main" id="{1168D543-DC41-4851-8C60-ED58068C680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00811" y="3784171"/>
            <a:ext cx="452800" cy="472487"/>
          </a:xfrm>
          <a:prstGeom prst="rect">
            <a:avLst/>
          </a:prstGeom>
        </p:spPr>
      </p:pic>
      <p:pic>
        <p:nvPicPr>
          <p:cNvPr id="33" name="Рисунок 32">
            <a:extLst>
              <a:ext uri="{FF2B5EF4-FFF2-40B4-BE49-F238E27FC236}">
                <a16:creationId xmlns:a16="http://schemas.microsoft.com/office/drawing/2014/main" id="{91805B61-F0E7-457D-849F-01FB52A16DA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128318" y="3802245"/>
            <a:ext cx="421293" cy="436339"/>
          </a:xfrm>
          <a:prstGeom prst="rect">
            <a:avLst/>
          </a:prstGeom>
        </p:spPr>
      </p:pic>
      <p:pic>
        <p:nvPicPr>
          <p:cNvPr id="34" name="Рисунок 33">
            <a:extLst>
              <a:ext uri="{FF2B5EF4-FFF2-40B4-BE49-F238E27FC236}">
                <a16:creationId xmlns:a16="http://schemas.microsoft.com/office/drawing/2014/main" id="{0D5EBFD9-1799-4215-9750-64B60B9E20C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110283" y="5139116"/>
            <a:ext cx="457362" cy="442609"/>
          </a:xfrm>
          <a:prstGeom prst="rect">
            <a:avLst/>
          </a:prstGeom>
        </p:spPr>
      </p:pic>
      <p:sp>
        <p:nvSpPr>
          <p:cNvPr id="35" name="Заголовок 1">
            <a:extLst>
              <a:ext uri="{FF2B5EF4-FFF2-40B4-BE49-F238E27FC236}">
                <a16:creationId xmlns:a16="http://schemas.microsoft.com/office/drawing/2014/main" id="{EC97FEEC-CD91-4904-96B4-D5534EABDAAD}"/>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93778075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orient="horz" pos="1502">
          <p15:clr>
            <a:srgbClr val="FBAE40"/>
          </p15:clr>
        </p15:guide>
        <p15:guide id="6" orient="horz" pos="2341">
          <p15:clr>
            <a:srgbClr val="FBAE40"/>
          </p15:clr>
        </p15:guide>
        <p15:guide id="7" orient="horz" pos="3203">
          <p15:clr>
            <a:srgbClr val="FBAE40"/>
          </p15:clr>
        </p15:guide>
        <p15:guide id="8" pos="4407">
          <p15:clr>
            <a:srgbClr val="FBAE40"/>
          </p15:clr>
        </p15:guide>
        <p15:guide id="9" pos="118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063"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499407"/>
            <a:ext cx="2140381" cy="599261"/>
          </a:xfrm>
          <a:prstGeom prst="rect">
            <a:avLst/>
          </a:prstGeom>
          <a:noFill/>
          <a:ln>
            <a:noFill/>
          </a:ln>
        </p:spPr>
      </p:pic>
      <p:grpSp>
        <p:nvGrpSpPr>
          <p:cNvPr id="5" name="Группа 4">
            <a:extLst>
              <a:ext uri="{FF2B5EF4-FFF2-40B4-BE49-F238E27FC236}">
                <a16:creationId xmlns:a16="http://schemas.microsoft.com/office/drawing/2014/main" id="{6721E41A-F469-4CB2-9D7F-8DF8E7E08421}"/>
              </a:ext>
            </a:extLst>
          </p:cNvPr>
          <p:cNvGrpSpPr/>
          <p:nvPr userDrawn="1"/>
        </p:nvGrpSpPr>
        <p:grpSpPr>
          <a:xfrm>
            <a:off x="1552091" y="1890707"/>
            <a:ext cx="1015126" cy="1491893"/>
            <a:chOff x="1132991" y="1863000"/>
            <a:chExt cx="1015126" cy="1491893"/>
          </a:xfrm>
        </p:grpSpPr>
        <p:grpSp>
          <p:nvGrpSpPr>
            <p:cNvPr id="6" name="Google Shape;2895;p160">
              <a:extLst>
                <a:ext uri="{FF2B5EF4-FFF2-40B4-BE49-F238E27FC236}">
                  <a16:creationId xmlns:a16="http://schemas.microsoft.com/office/drawing/2014/main" id="{4BC1B4FB-9879-4F47-BEBB-C8E83C02F83D}"/>
                </a:ext>
              </a:extLst>
            </p:cNvPr>
            <p:cNvGrpSpPr/>
            <p:nvPr userDrawn="1"/>
          </p:nvGrpSpPr>
          <p:grpSpPr>
            <a:xfrm>
              <a:off x="1132991" y="1863000"/>
              <a:ext cx="1015126" cy="1144436"/>
              <a:chOff x="649288" y="2322307"/>
              <a:chExt cx="1080598" cy="1218248"/>
            </a:xfrm>
          </p:grpSpPr>
          <p:grpSp>
            <p:nvGrpSpPr>
              <p:cNvPr id="8" name="Google Shape;2896;p160">
                <a:extLst>
                  <a:ext uri="{FF2B5EF4-FFF2-40B4-BE49-F238E27FC236}">
                    <a16:creationId xmlns:a16="http://schemas.microsoft.com/office/drawing/2014/main" id="{9EFA8D97-6216-430C-8866-6C05ED3AE6B2}"/>
                  </a:ext>
                </a:extLst>
              </p:cNvPr>
              <p:cNvGrpSpPr/>
              <p:nvPr/>
            </p:nvGrpSpPr>
            <p:grpSpPr>
              <a:xfrm>
                <a:off x="649288" y="2322307"/>
                <a:ext cx="1080598" cy="1218248"/>
                <a:chOff x="969963" y="2154237"/>
                <a:chExt cx="1582737" cy="1784351"/>
              </a:xfrm>
            </p:grpSpPr>
            <p:sp>
              <p:nvSpPr>
                <p:cNvPr id="10" name="Google Shape;2897;p160">
                  <a:extLst>
                    <a:ext uri="{FF2B5EF4-FFF2-40B4-BE49-F238E27FC236}">
                      <a16:creationId xmlns:a16="http://schemas.microsoft.com/office/drawing/2014/main" id="{82599A11-3CC3-476F-89AC-0CB632D135DF}"/>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2" name="Google Shape;2898;p160">
                  <a:extLst>
                    <a:ext uri="{FF2B5EF4-FFF2-40B4-BE49-F238E27FC236}">
                      <a16:creationId xmlns:a16="http://schemas.microsoft.com/office/drawing/2014/main" id="{D7FCD9A8-5969-4FF6-B80F-EBDD91AF42E0}"/>
                    </a:ext>
                  </a:extLst>
                </p:cNvPr>
                <p:cNvSpPr/>
                <p:nvPr/>
              </p:nvSpPr>
              <p:spPr>
                <a:xfrm>
                  <a:off x="1176338" y="2359025"/>
                  <a:ext cx="1203325" cy="1204913"/>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3" name="Google Shape;2899;p160">
                  <a:extLst>
                    <a:ext uri="{FF2B5EF4-FFF2-40B4-BE49-F238E27FC236}">
                      <a16:creationId xmlns:a16="http://schemas.microsoft.com/office/drawing/2014/main" id="{50A37C11-5477-4D4E-A761-DAF177A4A58E}"/>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4" name="Google Shape;2900;p160">
                  <a:extLst>
                    <a:ext uri="{FF2B5EF4-FFF2-40B4-BE49-F238E27FC236}">
                      <a16:creationId xmlns:a16="http://schemas.microsoft.com/office/drawing/2014/main" id="{906F3FD8-42D2-44B2-BF4B-5255B1C69E3E}"/>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9" name="Google Shape;2901;p160">
                <a:extLst>
                  <a:ext uri="{FF2B5EF4-FFF2-40B4-BE49-F238E27FC236}">
                    <a16:creationId xmlns:a16="http://schemas.microsoft.com/office/drawing/2014/main" id="{0C402AD0-B395-495F-B032-5C86233F139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1</a:t>
                </a:r>
                <a:endParaRPr sz="1600" b="1">
                  <a:solidFill>
                    <a:schemeClr val="accent6"/>
                  </a:solidFill>
                  <a:latin typeface="Roboto"/>
                  <a:ea typeface="Roboto"/>
                  <a:cs typeface="Roboto"/>
                  <a:sym typeface="Roboto"/>
                </a:endParaRPr>
              </a:p>
            </p:txBody>
          </p:sp>
        </p:grpSp>
        <p:grpSp>
          <p:nvGrpSpPr>
            <p:cNvPr id="44" name="Google Shape;2941;p160">
              <a:extLst>
                <a:ext uri="{FF2B5EF4-FFF2-40B4-BE49-F238E27FC236}">
                  <a16:creationId xmlns:a16="http://schemas.microsoft.com/office/drawing/2014/main" id="{2E53F4CD-6B8F-4213-934D-0EDB17CB2CB7}"/>
                </a:ext>
              </a:extLst>
            </p:cNvPr>
            <p:cNvGrpSpPr/>
            <p:nvPr userDrawn="1"/>
          </p:nvGrpSpPr>
          <p:grpSpPr>
            <a:xfrm>
              <a:off x="1520008" y="3107760"/>
              <a:ext cx="247133" cy="247133"/>
              <a:chOff x="1077401" y="3671701"/>
              <a:chExt cx="247133" cy="247133"/>
            </a:xfrm>
          </p:grpSpPr>
          <p:sp>
            <p:nvSpPr>
              <p:cNvPr id="45" name="Google Shape;2942;p160">
                <a:extLst>
                  <a:ext uri="{FF2B5EF4-FFF2-40B4-BE49-F238E27FC236}">
                    <a16:creationId xmlns:a16="http://schemas.microsoft.com/office/drawing/2014/main" id="{290B2D91-59D5-4DCF-A961-BEFF0748DF51}"/>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6" name="Google Shape;2943;p160">
                <a:extLst>
                  <a:ext uri="{FF2B5EF4-FFF2-40B4-BE49-F238E27FC236}">
                    <a16:creationId xmlns:a16="http://schemas.microsoft.com/office/drawing/2014/main" id="{5708A836-F589-404F-9C19-7DB71B0C17D2}"/>
                  </a:ext>
                </a:extLst>
              </p:cNvPr>
              <p:cNvSpPr/>
              <p:nvPr/>
            </p:nvSpPr>
            <p:spPr>
              <a:xfrm>
                <a:off x="1136909" y="3731209"/>
                <a:ext cx="128116" cy="128116"/>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68" name="Группа 67">
            <a:extLst>
              <a:ext uri="{FF2B5EF4-FFF2-40B4-BE49-F238E27FC236}">
                <a16:creationId xmlns:a16="http://schemas.microsoft.com/office/drawing/2014/main" id="{61D5F6D2-B184-4620-A6C5-CF035F8DD520}"/>
              </a:ext>
            </a:extLst>
          </p:cNvPr>
          <p:cNvGrpSpPr/>
          <p:nvPr userDrawn="1"/>
        </p:nvGrpSpPr>
        <p:grpSpPr>
          <a:xfrm>
            <a:off x="4269103" y="1901546"/>
            <a:ext cx="1015127" cy="1471529"/>
            <a:chOff x="3335653" y="1883364"/>
            <a:chExt cx="1015127" cy="1471529"/>
          </a:xfrm>
        </p:grpSpPr>
        <p:grpSp>
          <p:nvGrpSpPr>
            <p:cNvPr id="15" name="Google Shape;2913;p160">
              <a:extLst>
                <a:ext uri="{FF2B5EF4-FFF2-40B4-BE49-F238E27FC236}">
                  <a16:creationId xmlns:a16="http://schemas.microsoft.com/office/drawing/2014/main" id="{93425677-FC14-433E-A167-64E665C129D2}"/>
                </a:ext>
              </a:extLst>
            </p:cNvPr>
            <p:cNvGrpSpPr/>
            <p:nvPr userDrawn="1"/>
          </p:nvGrpSpPr>
          <p:grpSpPr>
            <a:xfrm>
              <a:off x="3335653" y="1883364"/>
              <a:ext cx="1015127" cy="1144436"/>
              <a:chOff x="649287" y="2322307"/>
              <a:chExt cx="1080599" cy="1218248"/>
            </a:xfrm>
          </p:grpSpPr>
          <p:grpSp>
            <p:nvGrpSpPr>
              <p:cNvPr id="17" name="Google Shape;2914;p160">
                <a:extLst>
                  <a:ext uri="{FF2B5EF4-FFF2-40B4-BE49-F238E27FC236}">
                    <a16:creationId xmlns:a16="http://schemas.microsoft.com/office/drawing/2014/main" id="{7C5D1928-0336-45F8-B645-117909A1167C}"/>
                  </a:ext>
                </a:extLst>
              </p:cNvPr>
              <p:cNvGrpSpPr/>
              <p:nvPr/>
            </p:nvGrpSpPr>
            <p:grpSpPr>
              <a:xfrm>
                <a:off x="649287" y="2322307"/>
                <a:ext cx="1080597" cy="1218248"/>
                <a:chOff x="969963" y="2154237"/>
                <a:chExt cx="1582737" cy="1784351"/>
              </a:xfrm>
            </p:grpSpPr>
            <p:sp>
              <p:nvSpPr>
                <p:cNvPr id="19" name="Google Shape;2915;p160">
                  <a:extLst>
                    <a:ext uri="{FF2B5EF4-FFF2-40B4-BE49-F238E27FC236}">
                      <a16:creationId xmlns:a16="http://schemas.microsoft.com/office/drawing/2014/main" id="{3512D943-230F-41CE-AB96-9EDBF4B2D152}"/>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0" name="Google Shape;2916;p160">
                  <a:extLst>
                    <a:ext uri="{FF2B5EF4-FFF2-40B4-BE49-F238E27FC236}">
                      <a16:creationId xmlns:a16="http://schemas.microsoft.com/office/drawing/2014/main" id="{37A3311E-DED3-4F50-8702-58EBA6B6CC85}"/>
                    </a:ext>
                  </a:extLst>
                </p:cNvPr>
                <p:cNvSpPr/>
                <p:nvPr/>
              </p:nvSpPr>
              <p:spPr>
                <a:xfrm>
                  <a:off x="1176338" y="2359025"/>
                  <a:ext cx="1203325" cy="1204913"/>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1" name="Google Shape;2917;p160">
                  <a:extLst>
                    <a:ext uri="{FF2B5EF4-FFF2-40B4-BE49-F238E27FC236}">
                      <a16:creationId xmlns:a16="http://schemas.microsoft.com/office/drawing/2014/main" id="{D122A75B-F41C-4DE1-80A1-8946D8ACF8A0}"/>
                    </a:ext>
                  </a:extLst>
                </p:cNvPr>
                <p:cNvSpPr/>
                <p:nvPr userDrawn="1"/>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2" name="Google Shape;2918;p160">
                  <a:extLst>
                    <a:ext uri="{FF2B5EF4-FFF2-40B4-BE49-F238E27FC236}">
                      <a16:creationId xmlns:a16="http://schemas.microsoft.com/office/drawing/2014/main" id="{9E7C85B8-EE39-461D-BDED-857BAF2E7230}"/>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18" name="Google Shape;2919;p160">
                <a:extLst>
                  <a:ext uri="{FF2B5EF4-FFF2-40B4-BE49-F238E27FC236}">
                    <a16:creationId xmlns:a16="http://schemas.microsoft.com/office/drawing/2014/main" id="{24A2918D-AB32-4859-BD04-9872F77CF578}"/>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2</a:t>
                </a:r>
                <a:endParaRPr sz="1600" b="1">
                  <a:solidFill>
                    <a:schemeClr val="accent6"/>
                  </a:solidFill>
                  <a:latin typeface="Roboto"/>
                  <a:ea typeface="Roboto"/>
                  <a:cs typeface="Roboto"/>
                  <a:sym typeface="Roboto"/>
                </a:endParaRPr>
              </a:p>
            </p:txBody>
          </p:sp>
        </p:grpSp>
        <p:grpSp>
          <p:nvGrpSpPr>
            <p:cNvPr id="47" name="Google Shape;2944;p160">
              <a:extLst>
                <a:ext uri="{FF2B5EF4-FFF2-40B4-BE49-F238E27FC236}">
                  <a16:creationId xmlns:a16="http://schemas.microsoft.com/office/drawing/2014/main" id="{B3BE8456-ECDD-4404-834A-5BA1F0D9C62E}"/>
                </a:ext>
              </a:extLst>
            </p:cNvPr>
            <p:cNvGrpSpPr/>
            <p:nvPr userDrawn="1"/>
          </p:nvGrpSpPr>
          <p:grpSpPr>
            <a:xfrm>
              <a:off x="3719651" y="3107760"/>
              <a:ext cx="247133" cy="247133"/>
              <a:chOff x="1077401" y="3671701"/>
              <a:chExt cx="247133" cy="247133"/>
            </a:xfrm>
          </p:grpSpPr>
          <p:sp>
            <p:nvSpPr>
              <p:cNvPr id="48" name="Google Shape;2945;p160">
                <a:extLst>
                  <a:ext uri="{FF2B5EF4-FFF2-40B4-BE49-F238E27FC236}">
                    <a16:creationId xmlns:a16="http://schemas.microsoft.com/office/drawing/2014/main" id="{16ECEAEC-FFBB-4A80-89E9-6D9D2C4C03E2}"/>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9" name="Google Shape;2946;p160">
                <a:extLst>
                  <a:ext uri="{FF2B5EF4-FFF2-40B4-BE49-F238E27FC236}">
                    <a16:creationId xmlns:a16="http://schemas.microsoft.com/office/drawing/2014/main" id="{8DCB5ABA-2580-4171-B54D-ADB22F7C57E5}"/>
                  </a:ext>
                </a:extLst>
              </p:cNvPr>
              <p:cNvSpPr/>
              <p:nvPr/>
            </p:nvSpPr>
            <p:spPr>
              <a:xfrm>
                <a:off x="1136909" y="3731209"/>
                <a:ext cx="128116" cy="128116"/>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4" name="Группа 3">
            <a:extLst>
              <a:ext uri="{FF2B5EF4-FFF2-40B4-BE49-F238E27FC236}">
                <a16:creationId xmlns:a16="http://schemas.microsoft.com/office/drawing/2014/main" id="{E4A517D0-FEC6-451A-A9D5-BF17621A884B}"/>
              </a:ext>
            </a:extLst>
          </p:cNvPr>
          <p:cNvGrpSpPr/>
          <p:nvPr userDrawn="1"/>
        </p:nvGrpSpPr>
        <p:grpSpPr>
          <a:xfrm>
            <a:off x="6970883" y="1878973"/>
            <a:ext cx="1015126" cy="1494102"/>
            <a:chOff x="5652381" y="2006265"/>
            <a:chExt cx="1015126" cy="1494102"/>
          </a:xfrm>
        </p:grpSpPr>
        <p:grpSp>
          <p:nvGrpSpPr>
            <p:cNvPr id="23" name="Google Shape;2920;p160">
              <a:extLst>
                <a:ext uri="{FF2B5EF4-FFF2-40B4-BE49-F238E27FC236}">
                  <a16:creationId xmlns:a16="http://schemas.microsoft.com/office/drawing/2014/main" id="{EE584961-C425-49F6-B98B-A7D52493F8F8}"/>
                </a:ext>
              </a:extLst>
            </p:cNvPr>
            <p:cNvGrpSpPr/>
            <p:nvPr userDrawn="1"/>
          </p:nvGrpSpPr>
          <p:grpSpPr>
            <a:xfrm>
              <a:off x="5652381" y="2006265"/>
              <a:ext cx="1015126" cy="1144436"/>
              <a:chOff x="649288" y="2322307"/>
              <a:chExt cx="1080598" cy="1218248"/>
            </a:xfrm>
          </p:grpSpPr>
          <p:grpSp>
            <p:nvGrpSpPr>
              <p:cNvPr id="24" name="Google Shape;2921;p160">
                <a:extLst>
                  <a:ext uri="{FF2B5EF4-FFF2-40B4-BE49-F238E27FC236}">
                    <a16:creationId xmlns:a16="http://schemas.microsoft.com/office/drawing/2014/main" id="{B3E61955-BAD1-4B60-86C2-7E38AD59F327}"/>
                  </a:ext>
                </a:extLst>
              </p:cNvPr>
              <p:cNvGrpSpPr/>
              <p:nvPr/>
            </p:nvGrpSpPr>
            <p:grpSpPr>
              <a:xfrm>
                <a:off x="649288" y="2322307"/>
                <a:ext cx="1080598" cy="1218248"/>
                <a:chOff x="969963" y="2154237"/>
                <a:chExt cx="1582737" cy="1784351"/>
              </a:xfrm>
            </p:grpSpPr>
            <p:sp>
              <p:nvSpPr>
                <p:cNvPr id="26" name="Google Shape;2922;p160">
                  <a:extLst>
                    <a:ext uri="{FF2B5EF4-FFF2-40B4-BE49-F238E27FC236}">
                      <a16:creationId xmlns:a16="http://schemas.microsoft.com/office/drawing/2014/main" id="{6EE176B8-9AC5-42C5-8C14-9D7C5F197854}"/>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7" name="Google Shape;2923;p160">
                  <a:extLst>
                    <a:ext uri="{FF2B5EF4-FFF2-40B4-BE49-F238E27FC236}">
                      <a16:creationId xmlns:a16="http://schemas.microsoft.com/office/drawing/2014/main" id="{082285F4-21C9-4C5F-9A30-D31111329187}"/>
                    </a:ext>
                  </a:extLst>
                </p:cNvPr>
                <p:cNvSpPr/>
                <p:nvPr/>
              </p:nvSpPr>
              <p:spPr>
                <a:xfrm>
                  <a:off x="1176338" y="2359025"/>
                  <a:ext cx="1203325" cy="1204913"/>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8" name="Google Shape;2924;p160">
                  <a:extLst>
                    <a:ext uri="{FF2B5EF4-FFF2-40B4-BE49-F238E27FC236}">
                      <a16:creationId xmlns:a16="http://schemas.microsoft.com/office/drawing/2014/main" id="{6D5583F1-F40C-47F3-81BB-4CD1C8806D0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9" name="Google Shape;2925;p160">
                  <a:extLst>
                    <a:ext uri="{FF2B5EF4-FFF2-40B4-BE49-F238E27FC236}">
                      <a16:creationId xmlns:a16="http://schemas.microsoft.com/office/drawing/2014/main" id="{E12FD029-8657-4488-AFED-49CD4819FE34}"/>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25" name="Google Shape;2926;p160">
                <a:extLst>
                  <a:ext uri="{FF2B5EF4-FFF2-40B4-BE49-F238E27FC236}">
                    <a16:creationId xmlns:a16="http://schemas.microsoft.com/office/drawing/2014/main" id="{B4DED301-C376-458B-86F6-13087A92D60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3</a:t>
                </a:r>
                <a:endParaRPr sz="1600" b="1">
                  <a:solidFill>
                    <a:schemeClr val="accent6"/>
                  </a:solidFill>
                  <a:latin typeface="Roboto"/>
                  <a:ea typeface="Roboto"/>
                  <a:cs typeface="Roboto"/>
                  <a:sym typeface="Roboto"/>
                </a:endParaRPr>
              </a:p>
            </p:txBody>
          </p:sp>
        </p:grpSp>
        <p:grpSp>
          <p:nvGrpSpPr>
            <p:cNvPr id="50" name="Google Shape;2947;p160">
              <a:extLst>
                <a:ext uri="{FF2B5EF4-FFF2-40B4-BE49-F238E27FC236}">
                  <a16:creationId xmlns:a16="http://schemas.microsoft.com/office/drawing/2014/main" id="{013E0F38-8CB0-408B-974E-86F3021F3AD2}"/>
                </a:ext>
              </a:extLst>
            </p:cNvPr>
            <p:cNvGrpSpPr/>
            <p:nvPr userDrawn="1"/>
          </p:nvGrpSpPr>
          <p:grpSpPr>
            <a:xfrm>
              <a:off x="6033070" y="3253234"/>
              <a:ext cx="247133" cy="247133"/>
              <a:chOff x="1077401" y="3671701"/>
              <a:chExt cx="247133" cy="247133"/>
            </a:xfrm>
          </p:grpSpPr>
          <p:sp>
            <p:nvSpPr>
              <p:cNvPr id="51" name="Google Shape;2948;p160">
                <a:extLst>
                  <a:ext uri="{FF2B5EF4-FFF2-40B4-BE49-F238E27FC236}">
                    <a16:creationId xmlns:a16="http://schemas.microsoft.com/office/drawing/2014/main" id="{7FA041A9-38DC-49AC-8CEF-48CE98469C47}"/>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52" name="Google Shape;2949;p160">
                <a:extLst>
                  <a:ext uri="{FF2B5EF4-FFF2-40B4-BE49-F238E27FC236}">
                    <a16:creationId xmlns:a16="http://schemas.microsoft.com/office/drawing/2014/main" id="{E6BEB08E-63F9-45E8-95AE-97ABA53FE2F1}"/>
                  </a:ext>
                </a:extLst>
              </p:cNvPr>
              <p:cNvSpPr/>
              <p:nvPr/>
            </p:nvSpPr>
            <p:spPr>
              <a:xfrm>
                <a:off x="1136909" y="3731209"/>
                <a:ext cx="128116" cy="128116"/>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69" name="Группа 68">
            <a:extLst>
              <a:ext uri="{FF2B5EF4-FFF2-40B4-BE49-F238E27FC236}">
                <a16:creationId xmlns:a16="http://schemas.microsoft.com/office/drawing/2014/main" id="{D5A8EFE0-671F-4BE5-8EE7-6418F0A77B41}"/>
              </a:ext>
            </a:extLst>
          </p:cNvPr>
          <p:cNvGrpSpPr/>
          <p:nvPr userDrawn="1"/>
        </p:nvGrpSpPr>
        <p:grpSpPr>
          <a:xfrm>
            <a:off x="9709274" y="1923764"/>
            <a:ext cx="1015126" cy="1443288"/>
            <a:chOff x="7850982" y="1934157"/>
            <a:chExt cx="1015126" cy="1443288"/>
          </a:xfrm>
        </p:grpSpPr>
        <p:grpSp>
          <p:nvGrpSpPr>
            <p:cNvPr id="30" name="Google Shape;2927;p160">
              <a:extLst>
                <a:ext uri="{FF2B5EF4-FFF2-40B4-BE49-F238E27FC236}">
                  <a16:creationId xmlns:a16="http://schemas.microsoft.com/office/drawing/2014/main" id="{6AAA662B-3771-4D19-895B-3465D51B9020}"/>
                </a:ext>
              </a:extLst>
            </p:cNvPr>
            <p:cNvGrpSpPr/>
            <p:nvPr userDrawn="1"/>
          </p:nvGrpSpPr>
          <p:grpSpPr>
            <a:xfrm>
              <a:off x="7850982" y="1934157"/>
              <a:ext cx="1015126" cy="1144436"/>
              <a:chOff x="649288" y="2322307"/>
              <a:chExt cx="1080598" cy="1218248"/>
            </a:xfrm>
          </p:grpSpPr>
          <p:grpSp>
            <p:nvGrpSpPr>
              <p:cNvPr id="31" name="Google Shape;2928;p160">
                <a:extLst>
                  <a:ext uri="{FF2B5EF4-FFF2-40B4-BE49-F238E27FC236}">
                    <a16:creationId xmlns:a16="http://schemas.microsoft.com/office/drawing/2014/main" id="{A4E7F1AB-1704-41C8-B6E7-F49E285F0893}"/>
                  </a:ext>
                </a:extLst>
              </p:cNvPr>
              <p:cNvGrpSpPr/>
              <p:nvPr/>
            </p:nvGrpSpPr>
            <p:grpSpPr>
              <a:xfrm>
                <a:off x="649288" y="2322307"/>
                <a:ext cx="1080598" cy="1218248"/>
                <a:chOff x="969963" y="2154237"/>
                <a:chExt cx="1582737" cy="1784351"/>
              </a:xfrm>
            </p:grpSpPr>
            <p:sp>
              <p:nvSpPr>
                <p:cNvPr id="33" name="Google Shape;2929;p160">
                  <a:extLst>
                    <a:ext uri="{FF2B5EF4-FFF2-40B4-BE49-F238E27FC236}">
                      <a16:creationId xmlns:a16="http://schemas.microsoft.com/office/drawing/2014/main" id="{5BF6DD53-2CD4-4926-A7C7-72E4D7B8C650}"/>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4" name="Google Shape;2930;p160">
                  <a:extLst>
                    <a:ext uri="{FF2B5EF4-FFF2-40B4-BE49-F238E27FC236}">
                      <a16:creationId xmlns:a16="http://schemas.microsoft.com/office/drawing/2014/main" id="{542947BF-C2BD-4087-92D7-324E2CED6E5B}"/>
                    </a:ext>
                  </a:extLst>
                </p:cNvPr>
                <p:cNvSpPr/>
                <p:nvPr/>
              </p:nvSpPr>
              <p:spPr>
                <a:xfrm>
                  <a:off x="1176338" y="2359025"/>
                  <a:ext cx="1203325" cy="1204913"/>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5" name="Google Shape;2931;p160">
                  <a:extLst>
                    <a:ext uri="{FF2B5EF4-FFF2-40B4-BE49-F238E27FC236}">
                      <a16:creationId xmlns:a16="http://schemas.microsoft.com/office/drawing/2014/main" id="{0B40EA83-BC0F-4B49-BF11-F45504E010E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6" name="Google Shape;2932;p160">
                  <a:extLst>
                    <a:ext uri="{FF2B5EF4-FFF2-40B4-BE49-F238E27FC236}">
                      <a16:creationId xmlns:a16="http://schemas.microsoft.com/office/drawing/2014/main" id="{626F92A7-39EB-45D4-80ED-34E904165A48}"/>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32" name="Google Shape;2933;p160">
                <a:extLst>
                  <a:ext uri="{FF2B5EF4-FFF2-40B4-BE49-F238E27FC236}">
                    <a16:creationId xmlns:a16="http://schemas.microsoft.com/office/drawing/2014/main" id="{91DD33F3-EB3D-4D7F-91CF-0F1BA2B316F7}"/>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4</a:t>
                </a:r>
                <a:endParaRPr sz="1600" b="1">
                  <a:solidFill>
                    <a:schemeClr val="accent6"/>
                  </a:solidFill>
                  <a:latin typeface="Roboto"/>
                  <a:ea typeface="Roboto"/>
                  <a:cs typeface="Roboto"/>
                  <a:sym typeface="Roboto"/>
                </a:endParaRPr>
              </a:p>
            </p:txBody>
          </p:sp>
        </p:grpSp>
        <p:grpSp>
          <p:nvGrpSpPr>
            <p:cNvPr id="53" name="Google Shape;2950;p160">
              <a:extLst>
                <a:ext uri="{FF2B5EF4-FFF2-40B4-BE49-F238E27FC236}">
                  <a16:creationId xmlns:a16="http://schemas.microsoft.com/office/drawing/2014/main" id="{0492A7D3-D79D-4DD0-A2ED-6D7443774F91}"/>
                </a:ext>
              </a:extLst>
            </p:cNvPr>
            <p:cNvGrpSpPr/>
            <p:nvPr userDrawn="1"/>
          </p:nvGrpSpPr>
          <p:grpSpPr>
            <a:xfrm>
              <a:off x="8240019" y="3130312"/>
              <a:ext cx="247133" cy="247133"/>
              <a:chOff x="1077401" y="3671701"/>
              <a:chExt cx="247133" cy="247133"/>
            </a:xfrm>
          </p:grpSpPr>
          <p:sp>
            <p:nvSpPr>
              <p:cNvPr id="54" name="Google Shape;2951;p160">
                <a:extLst>
                  <a:ext uri="{FF2B5EF4-FFF2-40B4-BE49-F238E27FC236}">
                    <a16:creationId xmlns:a16="http://schemas.microsoft.com/office/drawing/2014/main" id="{BF399CF9-5179-4C50-BF01-C8626A2B45A4}"/>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55" name="Google Shape;2952;p160">
                <a:extLst>
                  <a:ext uri="{FF2B5EF4-FFF2-40B4-BE49-F238E27FC236}">
                    <a16:creationId xmlns:a16="http://schemas.microsoft.com/office/drawing/2014/main" id="{6AFB24C6-2172-4717-8DE6-98AEADD209DA}"/>
                  </a:ext>
                </a:extLst>
              </p:cNvPr>
              <p:cNvSpPr/>
              <p:nvPr/>
            </p:nvSpPr>
            <p:spPr>
              <a:xfrm>
                <a:off x="1136909" y="3731209"/>
                <a:ext cx="128116" cy="128116"/>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sp>
        <p:nvSpPr>
          <p:cNvPr id="59" name="Google Shape;73;p29">
            <a:extLst>
              <a:ext uri="{FF2B5EF4-FFF2-40B4-BE49-F238E27FC236}">
                <a16:creationId xmlns:a16="http://schemas.microsoft.com/office/drawing/2014/main" id="{869ED669-F14B-4D52-AFE7-8F0EC8E8BDF9}"/>
              </a:ext>
            </a:extLst>
          </p:cNvPr>
          <p:cNvSpPr txBox="1">
            <a:spLocks noGrp="1"/>
          </p:cNvSpPr>
          <p:nvPr>
            <p:ph type="body" idx="22"/>
          </p:nvPr>
        </p:nvSpPr>
        <p:spPr>
          <a:xfrm>
            <a:off x="1054010" y="4275886"/>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3;p29">
            <a:extLst>
              <a:ext uri="{FF2B5EF4-FFF2-40B4-BE49-F238E27FC236}">
                <a16:creationId xmlns:a16="http://schemas.microsoft.com/office/drawing/2014/main" id="{0B2D4115-AF39-48FB-A5EC-3C45961C0C90}"/>
              </a:ext>
            </a:extLst>
          </p:cNvPr>
          <p:cNvSpPr txBox="1">
            <a:spLocks noGrp="1"/>
          </p:cNvSpPr>
          <p:nvPr>
            <p:ph type="body" idx="27"/>
          </p:nvPr>
        </p:nvSpPr>
        <p:spPr>
          <a:xfrm>
            <a:off x="1060664" y="3464394"/>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1" name="Прямая соединительная линия 60">
            <a:extLst>
              <a:ext uri="{FF2B5EF4-FFF2-40B4-BE49-F238E27FC236}">
                <a16:creationId xmlns:a16="http://schemas.microsoft.com/office/drawing/2014/main" id="{AD709F77-6D9C-4432-B91E-C870BCD73FEF}"/>
              </a:ext>
            </a:extLst>
          </p:cNvPr>
          <p:cNvCxnSpPr>
            <a:cxnSpLocks/>
          </p:cNvCxnSpPr>
          <p:nvPr userDrawn="1"/>
        </p:nvCxnSpPr>
        <p:spPr>
          <a:xfrm>
            <a:off x="763588" y="4229100"/>
            <a:ext cx="10631550"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82" name="Google Shape;73;p29">
            <a:extLst>
              <a:ext uri="{FF2B5EF4-FFF2-40B4-BE49-F238E27FC236}">
                <a16:creationId xmlns:a16="http://schemas.microsoft.com/office/drawing/2014/main" id="{53F60F1B-7BE5-4E66-8EF3-9288E4DD32B6}"/>
              </a:ext>
            </a:extLst>
          </p:cNvPr>
          <p:cNvSpPr txBox="1">
            <a:spLocks noGrp="1"/>
          </p:cNvSpPr>
          <p:nvPr>
            <p:ph type="body" idx="28"/>
          </p:nvPr>
        </p:nvSpPr>
        <p:spPr>
          <a:xfrm>
            <a:off x="374332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73;p29">
            <a:extLst>
              <a:ext uri="{FF2B5EF4-FFF2-40B4-BE49-F238E27FC236}">
                <a16:creationId xmlns:a16="http://schemas.microsoft.com/office/drawing/2014/main" id="{B0D2C40C-824A-4B9D-BE3D-4C06B158E094}"/>
              </a:ext>
            </a:extLst>
          </p:cNvPr>
          <p:cNvSpPr txBox="1">
            <a:spLocks noGrp="1"/>
          </p:cNvSpPr>
          <p:nvPr>
            <p:ph type="body" idx="29"/>
          </p:nvPr>
        </p:nvSpPr>
        <p:spPr>
          <a:xfrm>
            <a:off x="3749978"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73;p29">
            <a:extLst>
              <a:ext uri="{FF2B5EF4-FFF2-40B4-BE49-F238E27FC236}">
                <a16:creationId xmlns:a16="http://schemas.microsoft.com/office/drawing/2014/main" id="{B3F32813-E9B7-4B74-ADD4-098831A8474C}"/>
              </a:ext>
            </a:extLst>
          </p:cNvPr>
          <p:cNvSpPr txBox="1">
            <a:spLocks noGrp="1"/>
          </p:cNvSpPr>
          <p:nvPr>
            <p:ph type="body" idx="30"/>
          </p:nvPr>
        </p:nvSpPr>
        <p:spPr>
          <a:xfrm>
            <a:off x="646408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73;p29">
            <a:extLst>
              <a:ext uri="{FF2B5EF4-FFF2-40B4-BE49-F238E27FC236}">
                <a16:creationId xmlns:a16="http://schemas.microsoft.com/office/drawing/2014/main" id="{D07E571D-CAF0-47E8-9B70-1EC5ABB76AE6}"/>
              </a:ext>
            </a:extLst>
          </p:cNvPr>
          <p:cNvSpPr txBox="1">
            <a:spLocks noGrp="1"/>
          </p:cNvSpPr>
          <p:nvPr>
            <p:ph type="body" idx="31"/>
          </p:nvPr>
        </p:nvSpPr>
        <p:spPr>
          <a:xfrm>
            <a:off x="6470738"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73;p29">
            <a:extLst>
              <a:ext uri="{FF2B5EF4-FFF2-40B4-BE49-F238E27FC236}">
                <a16:creationId xmlns:a16="http://schemas.microsoft.com/office/drawing/2014/main" id="{BD09F1A3-B928-4F20-8E43-C05136CEDA39}"/>
              </a:ext>
            </a:extLst>
          </p:cNvPr>
          <p:cNvSpPr txBox="1">
            <a:spLocks noGrp="1"/>
          </p:cNvSpPr>
          <p:nvPr>
            <p:ph type="body" idx="32"/>
          </p:nvPr>
        </p:nvSpPr>
        <p:spPr>
          <a:xfrm>
            <a:off x="9191498" y="4257164"/>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73;p29">
            <a:extLst>
              <a:ext uri="{FF2B5EF4-FFF2-40B4-BE49-F238E27FC236}">
                <a16:creationId xmlns:a16="http://schemas.microsoft.com/office/drawing/2014/main" id="{C9C16628-9A90-457F-9865-18B2492D8185}"/>
              </a:ext>
            </a:extLst>
          </p:cNvPr>
          <p:cNvSpPr txBox="1">
            <a:spLocks noGrp="1"/>
          </p:cNvSpPr>
          <p:nvPr>
            <p:ph type="body" idx="33"/>
          </p:nvPr>
        </p:nvSpPr>
        <p:spPr>
          <a:xfrm>
            <a:off x="9198152" y="3445672"/>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Заголовок 1">
            <a:extLst>
              <a:ext uri="{FF2B5EF4-FFF2-40B4-BE49-F238E27FC236}">
                <a16:creationId xmlns:a16="http://schemas.microsoft.com/office/drawing/2014/main" id="{531E39ED-79CD-4724-B6F1-4CB7822FAE6B}"/>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298578126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3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Google Shape;49;p26">
            <a:extLst>
              <a:ext uri="{FF2B5EF4-FFF2-40B4-BE49-F238E27FC236}">
                <a16:creationId xmlns:a16="http://schemas.microsoft.com/office/drawing/2014/main" id="{D9EFC024-CF2A-48BD-860F-84950D58A1F4}"/>
              </a:ext>
            </a:extLst>
          </p:cNvPr>
          <p:cNvSpPr txBox="1">
            <a:spLocks noGrp="1"/>
          </p:cNvSpPr>
          <p:nvPr>
            <p:ph type="body" idx="2"/>
          </p:nvPr>
        </p:nvSpPr>
        <p:spPr>
          <a:xfrm>
            <a:off x="6349298" y="2379002"/>
            <a:ext cx="4316755" cy="887952"/>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2000"/>
              <a:buNone/>
              <a:defRPr sz="2400" b="1">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8" name="Диаграмма 7">
            <a:extLst>
              <a:ext uri="{FF2B5EF4-FFF2-40B4-BE49-F238E27FC236}">
                <a16:creationId xmlns:a16="http://schemas.microsoft.com/office/drawing/2014/main" id="{F72FCA29-94B0-43FF-89E5-58670ADD607A}"/>
              </a:ext>
            </a:extLst>
          </p:cNvPr>
          <p:cNvGraphicFramePr/>
          <p:nvPr userDrawn="1">
            <p:extLst>
              <p:ext uri="{D42A27DB-BD31-4B8C-83A1-F6EECF244321}">
                <p14:modId xmlns:p14="http://schemas.microsoft.com/office/powerpoint/2010/main" val="1011253311"/>
              </p:ext>
            </p:extLst>
          </p:nvPr>
        </p:nvGraphicFramePr>
        <p:xfrm>
          <a:off x="906900" y="2053154"/>
          <a:ext cx="4446176" cy="3386796"/>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49;p26">
            <a:extLst>
              <a:ext uri="{FF2B5EF4-FFF2-40B4-BE49-F238E27FC236}">
                <a16:creationId xmlns:a16="http://schemas.microsoft.com/office/drawing/2014/main" id="{64677599-D7D4-4907-8738-8C5483FC3D5E}"/>
              </a:ext>
            </a:extLst>
          </p:cNvPr>
          <p:cNvSpPr txBox="1">
            <a:spLocks noGrp="1"/>
          </p:cNvSpPr>
          <p:nvPr>
            <p:ph type="body" idx="10"/>
          </p:nvPr>
        </p:nvSpPr>
        <p:spPr>
          <a:xfrm>
            <a:off x="6450897" y="3075181"/>
            <a:ext cx="4316755" cy="2198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3294496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6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690179"/>
            <a:ext cx="4267835" cy="23175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tx1"/>
                </a:solidFill>
                <a:latin typeface="+mn-l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 name="Google Shape;73;p29">
            <a:extLst>
              <a:ext uri="{FF2B5EF4-FFF2-40B4-BE49-F238E27FC236}">
                <a16:creationId xmlns:a16="http://schemas.microsoft.com/office/drawing/2014/main" id="{618B7975-3DFE-422C-8E77-29EB180FCAE8}"/>
              </a:ext>
            </a:extLst>
          </p:cNvPr>
          <p:cNvSpPr txBox="1">
            <a:spLocks noGrp="1"/>
          </p:cNvSpPr>
          <p:nvPr>
            <p:ph type="body" idx="19"/>
          </p:nvPr>
        </p:nvSpPr>
        <p:spPr>
          <a:xfrm>
            <a:off x="5630397" y="1655613"/>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73;p29">
            <a:extLst>
              <a:ext uri="{FF2B5EF4-FFF2-40B4-BE49-F238E27FC236}">
                <a16:creationId xmlns:a16="http://schemas.microsoft.com/office/drawing/2014/main" id="{38DFB9B7-5B96-4684-9024-632D6DF5FE44}"/>
              </a:ext>
            </a:extLst>
          </p:cNvPr>
          <p:cNvSpPr txBox="1">
            <a:spLocks noGrp="1"/>
          </p:cNvSpPr>
          <p:nvPr>
            <p:ph type="body" idx="22"/>
          </p:nvPr>
        </p:nvSpPr>
        <p:spPr>
          <a:xfrm>
            <a:off x="7943308" y="1618217"/>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73;p29">
            <a:extLst>
              <a:ext uri="{FF2B5EF4-FFF2-40B4-BE49-F238E27FC236}">
                <a16:creationId xmlns:a16="http://schemas.microsoft.com/office/drawing/2014/main" id="{0830B72A-E73F-4A34-B75A-49C7A513CE22}"/>
              </a:ext>
            </a:extLst>
          </p:cNvPr>
          <p:cNvSpPr txBox="1">
            <a:spLocks noGrp="1"/>
          </p:cNvSpPr>
          <p:nvPr>
            <p:ph type="body" idx="23"/>
          </p:nvPr>
        </p:nvSpPr>
        <p:spPr>
          <a:xfrm>
            <a:off x="5643899" y="3208549"/>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 name="Прямая соединительная линия 21">
            <a:extLst>
              <a:ext uri="{FF2B5EF4-FFF2-40B4-BE49-F238E27FC236}">
                <a16:creationId xmlns:a16="http://schemas.microsoft.com/office/drawing/2014/main" id="{AD8900E5-47F2-449E-A4E4-ECCBF290274B}"/>
              </a:ext>
            </a:extLst>
          </p:cNvPr>
          <p:cNvCxnSpPr>
            <a:cxnSpLocks/>
          </p:cNvCxnSpPr>
          <p:nvPr userDrawn="1"/>
        </p:nvCxnSpPr>
        <p:spPr>
          <a:xfrm>
            <a:off x="5445197" y="4549219"/>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Google Shape;73;p29">
            <a:extLst>
              <a:ext uri="{FF2B5EF4-FFF2-40B4-BE49-F238E27FC236}">
                <a16:creationId xmlns:a16="http://schemas.microsoft.com/office/drawing/2014/main" id="{D990D3C3-9028-4B7C-AC35-5F6D2F0740A8}"/>
              </a:ext>
            </a:extLst>
          </p:cNvPr>
          <p:cNvSpPr txBox="1">
            <a:spLocks noGrp="1"/>
          </p:cNvSpPr>
          <p:nvPr>
            <p:ph type="body" idx="24"/>
          </p:nvPr>
        </p:nvSpPr>
        <p:spPr>
          <a:xfrm>
            <a:off x="7956810" y="3205878"/>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73;p29">
            <a:extLst>
              <a:ext uri="{FF2B5EF4-FFF2-40B4-BE49-F238E27FC236}">
                <a16:creationId xmlns:a16="http://schemas.microsoft.com/office/drawing/2014/main" id="{D81A0F9D-3575-422A-A5B7-4C5D7E1E9FB7}"/>
              </a:ext>
            </a:extLst>
          </p:cNvPr>
          <p:cNvSpPr txBox="1">
            <a:spLocks noGrp="1"/>
          </p:cNvSpPr>
          <p:nvPr>
            <p:ph type="body" idx="25"/>
          </p:nvPr>
        </p:nvSpPr>
        <p:spPr>
          <a:xfrm>
            <a:off x="5645826" y="4773062"/>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73;p29">
            <a:extLst>
              <a:ext uri="{FF2B5EF4-FFF2-40B4-BE49-F238E27FC236}">
                <a16:creationId xmlns:a16="http://schemas.microsoft.com/office/drawing/2014/main" id="{6174A5E5-4F27-4306-905F-894F55A7029D}"/>
              </a:ext>
            </a:extLst>
          </p:cNvPr>
          <p:cNvSpPr txBox="1">
            <a:spLocks noGrp="1"/>
          </p:cNvSpPr>
          <p:nvPr>
            <p:ph type="body" idx="26"/>
          </p:nvPr>
        </p:nvSpPr>
        <p:spPr>
          <a:xfrm>
            <a:off x="7958737" y="4770391"/>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9" name="Прямая соединительная линия 28">
            <a:extLst>
              <a:ext uri="{FF2B5EF4-FFF2-40B4-BE49-F238E27FC236}">
                <a16:creationId xmlns:a16="http://schemas.microsoft.com/office/drawing/2014/main" id="{7268B6AF-4993-4F64-A70F-8094404A319D}"/>
              </a:ext>
            </a:extLst>
          </p:cNvPr>
          <p:cNvCxnSpPr>
            <a:cxnSpLocks/>
          </p:cNvCxnSpPr>
          <p:nvPr userDrawn="1"/>
        </p:nvCxnSpPr>
        <p:spPr>
          <a:xfrm>
            <a:off x="5445197" y="2998214"/>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4779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146161"/>
            <a:ext cx="7898537" cy="97199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 name="Рисунок 3">
            <a:extLst>
              <a:ext uri="{FF2B5EF4-FFF2-40B4-BE49-F238E27FC236}">
                <a16:creationId xmlns:a16="http://schemas.microsoft.com/office/drawing/2014/main" id="{082AE7CA-2C63-4DF6-AB98-BF991369B075}"/>
              </a:ext>
            </a:extLst>
          </p:cNvPr>
          <p:cNvSpPr>
            <a:spLocks noGrp="1"/>
          </p:cNvSpPr>
          <p:nvPr>
            <p:ph type="pic" sz="quarter" idx="10"/>
          </p:nvPr>
        </p:nvSpPr>
        <p:spPr>
          <a:xfrm>
            <a:off x="839788" y="2581158"/>
            <a:ext cx="3538194" cy="1473439"/>
          </a:xfrm>
          <a:solidFill>
            <a:schemeClr val="bg1"/>
          </a:solidFill>
        </p:spPr>
      </p:sp>
      <p:sp>
        <p:nvSpPr>
          <p:cNvPr id="17" name="Рисунок 3">
            <a:extLst>
              <a:ext uri="{FF2B5EF4-FFF2-40B4-BE49-F238E27FC236}">
                <a16:creationId xmlns:a16="http://schemas.microsoft.com/office/drawing/2014/main" id="{194AB4BF-533E-46DF-A7AA-0051BBFE52B0}"/>
              </a:ext>
            </a:extLst>
          </p:cNvPr>
          <p:cNvSpPr>
            <a:spLocks noGrp="1"/>
          </p:cNvSpPr>
          <p:nvPr>
            <p:ph type="pic" sz="quarter" idx="11"/>
          </p:nvPr>
        </p:nvSpPr>
        <p:spPr>
          <a:xfrm>
            <a:off x="6624378" y="2581158"/>
            <a:ext cx="3538194" cy="1473439"/>
          </a:xfrm>
          <a:solidFill>
            <a:schemeClr val="bg1"/>
          </a:solidFill>
        </p:spPr>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7" y="4226508"/>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73;p29">
            <a:extLst>
              <a:ext uri="{FF2B5EF4-FFF2-40B4-BE49-F238E27FC236}">
                <a16:creationId xmlns:a16="http://schemas.microsoft.com/office/drawing/2014/main" id="{E84ACE84-B3F0-4AA2-94D1-2497A0CD1258}"/>
              </a:ext>
            </a:extLst>
          </p:cNvPr>
          <p:cNvSpPr txBox="1">
            <a:spLocks noGrp="1"/>
          </p:cNvSpPr>
          <p:nvPr>
            <p:ph type="body" idx="23"/>
          </p:nvPr>
        </p:nvSpPr>
        <p:spPr>
          <a:xfrm>
            <a:off x="6639364" y="4226507"/>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47234694"/>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9_Заголовок и объект">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015B462C-FC3F-456C-80DC-185E9CDF1C66}"/>
              </a:ext>
            </a:extLst>
          </p:cNvPr>
          <p:cNvSpPr/>
          <p:nvPr userDrawn="1"/>
        </p:nvSpPr>
        <p:spPr>
          <a:xfrm>
            <a:off x="0" y="-1"/>
            <a:ext cx="12192000" cy="17362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8"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 name="Рисунок 25">
            <a:extLst>
              <a:ext uri="{FF2B5EF4-FFF2-40B4-BE49-F238E27FC236}">
                <a16:creationId xmlns:a16="http://schemas.microsoft.com/office/drawing/2014/main" id="{5093E1A5-426E-4341-9497-D679BC4E67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25280" y="520467"/>
            <a:ext cx="2092008" cy="566258"/>
          </a:xfrm>
          <a:prstGeom prst="rect">
            <a:avLst/>
          </a:prstGeom>
        </p:spPr>
      </p:pic>
      <p:sp>
        <p:nvSpPr>
          <p:cNvPr id="28" name="Google Shape;73;p29">
            <a:extLst>
              <a:ext uri="{FF2B5EF4-FFF2-40B4-BE49-F238E27FC236}">
                <a16:creationId xmlns:a16="http://schemas.microsoft.com/office/drawing/2014/main" id="{A8618D6C-10C8-4181-810E-A2DAC4040020}"/>
              </a:ext>
            </a:extLst>
          </p:cNvPr>
          <p:cNvSpPr txBox="1">
            <a:spLocks noGrp="1"/>
          </p:cNvSpPr>
          <p:nvPr>
            <p:ph type="body" idx="23"/>
          </p:nvPr>
        </p:nvSpPr>
        <p:spPr>
          <a:xfrm>
            <a:off x="839788"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73;p29">
            <a:extLst>
              <a:ext uri="{FF2B5EF4-FFF2-40B4-BE49-F238E27FC236}">
                <a16:creationId xmlns:a16="http://schemas.microsoft.com/office/drawing/2014/main" id="{434B0C4C-F7DC-437C-9280-D3973C83EF42}"/>
              </a:ext>
            </a:extLst>
          </p:cNvPr>
          <p:cNvSpPr txBox="1">
            <a:spLocks noGrp="1"/>
          </p:cNvSpPr>
          <p:nvPr>
            <p:ph type="body" idx="24"/>
          </p:nvPr>
        </p:nvSpPr>
        <p:spPr>
          <a:xfrm>
            <a:off x="6157734"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73;p29">
            <a:extLst>
              <a:ext uri="{FF2B5EF4-FFF2-40B4-BE49-F238E27FC236}">
                <a16:creationId xmlns:a16="http://schemas.microsoft.com/office/drawing/2014/main" id="{9DAF5007-14F8-4CE7-A236-DA972570DFB7}"/>
              </a:ext>
            </a:extLst>
          </p:cNvPr>
          <p:cNvSpPr txBox="1">
            <a:spLocks noGrp="1"/>
          </p:cNvSpPr>
          <p:nvPr>
            <p:ph type="body" idx="25"/>
          </p:nvPr>
        </p:nvSpPr>
        <p:spPr>
          <a:xfrm>
            <a:off x="6157734"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0383289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Заголовок и объект">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6628DC81-4061-4E55-B986-BF4F5288E5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b="0" i="0">
                <a:solidFill>
                  <a:schemeClr val="accent6"/>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dirty="0">
                <a:solidFill>
                  <a:schemeClr val="bg1"/>
                </a:solidFill>
                <a:latin typeface="Montserrat ExtraBold"/>
              </a:rPr>
              <a:t>“</a:t>
            </a:r>
          </a:p>
        </p:txBody>
      </p:sp>
      <p:pic>
        <p:nvPicPr>
          <p:cNvPr id="14" name="Рисунок 13">
            <a:extLst>
              <a:ext uri="{FF2B5EF4-FFF2-40B4-BE49-F238E27FC236}">
                <a16:creationId xmlns:a16="http://schemas.microsoft.com/office/drawing/2014/main" id="{085A4B89-F748-4BEE-8F60-0109D9153B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60510158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8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Рисунок 3">
            <a:extLst>
              <a:ext uri="{FF2B5EF4-FFF2-40B4-BE49-F238E27FC236}">
                <a16:creationId xmlns:a16="http://schemas.microsoft.com/office/drawing/2014/main" id="{304255B3-3EAF-4810-A20F-BD005C4870D7}"/>
              </a:ext>
            </a:extLst>
          </p:cNvPr>
          <p:cNvSpPr>
            <a:spLocks noGrp="1"/>
          </p:cNvSpPr>
          <p:nvPr>
            <p:ph type="pic" sz="quarter" idx="10"/>
          </p:nvPr>
        </p:nvSpPr>
        <p:spPr>
          <a:xfrm>
            <a:off x="839788" y="1585732"/>
            <a:ext cx="5098025" cy="4486064"/>
          </a:xfrm>
          <a:solidFill>
            <a:schemeClr val="bg1"/>
          </a:solidFill>
        </p:spPr>
      </p:sp>
      <p:sp>
        <p:nvSpPr>
          <p:cNvPr id="13" name="Google Shape;73;p29">
            <a:extLst>
              <a:ext uri="{FF2B5EF4-FFF2-40B4-BE49-F238E27FC236}">
                <a16:creationId xmlns:a16="http://schemas.microsoft.com/office/drawing/2014/main" id="{574278E2-2D8A-4733-AF44-81C261D92AA3}"/>
              </a:ext>
            </a:extLst>
          </p:cNvPr>
          <p:cNvSpPr txBox="1">
            <a:spLocks noGrp="1"/>
          </p:cNvSpPr>
          <p:nvPr>
            <p:ph type="body" idx="22"/>
          </p:nvPr>
        </p:nvSpPr>
        <p:spPr>
          <a:xfrm>
            <a:off x="6495679" y="1584158"/>
            <a:ext cx="4821609" cy="17290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62;p14">
            <a:hlinkClick r:id="rId2"/>
            <a:extLst>
              <a:ext uri="{FF2B5EF4-FFF2-40B4-BE49-F238E27FC236}">
                <a16:creationId xmlns:a16="http://schemas.microsoft.com/office/drawing/2014/main" id="{88D55361-596F-4192-9705-FC619D0249BB}"/>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8" name="Google Shape;73;p29">
            <a:extLst>
              <a:ext uri="{FF2B5EF4-FFF2-40B4-BE49-F238E27FC236}">
                <a16:creationId xmlns:a16="http://schemas.microsoft.com/office/drawing/2014/main" id="{8C60F4F1-E4D3-4A05-89EA-8D0956D0DB74}"/>
              </a:ext>
            </a:extLst>
          </p:cNvPr>
          <p:cNvSpPr txBox="1">
            <a:spLocks noGrp="1"/>
          </p:cNvSpPr>
          <p:nvPr>
            <p:ph type="body" idx="23"/>
          </p:nvPr>
        </p:nvSpPr>
        <p:spPr>
          <a:xfrm>
            <a:off x="7912217" y="3495203"/>
            <a:ext cx="3405072" cy="256676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b="0">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1682186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346CA5-1841-440E-85F4-CCDA959EF0A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C3D7D7D-B420-471E-A5D1-105D468C21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3137C3C-4F76-468D-A361-0A15A5054832}"/>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5" name="Нижний колонтитул 4">
            <a:extLst>
              <a:ext uri="{FF2B5EF4-FFF2-40B4-BE49-F238E27FC236}">
                <a16:creationId xmlns:a16="http://schemas.microsoft.com/office/drawing/2014/main" id="{EBAE9F5C-D853-4125-872F-1A242CF26D7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CA4DE4C-C426-4EDE-BF32-962A3FEDDC08}"/>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22292339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3597E0-A602-4DAA-8BFB-294EC09CD5A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A0C7503-3263-41AC-A0CF-BE8E235A5F7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373D0C-6B66-4FBF-9707-5107E04DB31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BE60DE4-4E48-4FC5-AF6B-6A5FB0C91A4B}"/>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6" name="Нижний колонтитул 5">
            <a:extLst>
              <a:ext uri="{FF2B5EF4-FFF2-40B4-BE49-F238E27FC236}">
                <a16:creationId xmlns:a16="http://schemas.microsoft.com/office/drawing/2014/main" id="{6D9CC306-EDBF-40D5-B8AC-0935D5BC5FC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4D38BA4-1C58-40B6-A561-52206464B6F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9815705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74733C-7ECA-48E8-AA71-95211E437B0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4E7329F-707A-49A5-A4D3-4139A7C52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4A260A2-18AE-4442-AB39-A915BFAF041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AF519EA-6D1C-4391-A27C-D7A0B99D5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C573145-8BD9-4EE4-8FED-3C02BC75619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33C6988-263D-49C0-B107-D2355315BC37}"/>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8" name="Нижний колонтитул 7">
            <a:extLst>
              <a:ext uri="{FF2B5EF4-FFF2-40B4-BE49-F238E27FC236}">
                <a16:creationId xmlns:a16="http://schemas.microsoft.com/office/drawing/2014/main" id="{0716F506-7328-4232-82F8-64B30E6384B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BCF782C-78BD-4E1F-BFED-D20C24CF90C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0497675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0BC87-C47D-4A6F-A93A-333BF062F15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C1CE103-CDA5-4CAD-AC56-50C790F6933A}"/>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4" name="Нижний колонтитул 3">
            <a:extLst>
              <a:ext uri="{FF2B5EF4-FFF2-40B4-BE49-F238E27FC236}">
                <a16:creationId xmlns:a16="http://schemas.microsoft.com/office/drawing/2014/main" id="{5BFC0384-C243-4A9D-B0DA-A1D3C77E129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E4A0613-AB63-42A9-84F9-3BFDC31B4A79}"/>
              </a:ext>
            </a:extLst>
          </p:cNvPr>
          <p:cNvSpPr>
            <a:spLocks noGrp="1"/>
          </p:cNvSpPr>
          <p:nvPr>
            <p:ph type="sldNum" sz="quarter" idx="12"/>
          </p:nvPr>
        </p:nvSpPr>
        <p:spPr/>
        <p:txBody>
          <a:bodyPr/>
          <a:lstStyle/>
          <a:p>
            <a:r>
              <a:rPr lang="en-US"/>
              <a:t>1</a:t>
            </a:r>
          </a:p>
          <a:p>
            <a:endParaRPr lang="ru-RU"/>
          </a:p>
        </p:txBody>
      </p:sp>
    </p:spTree>
    <p:extLst>
      <p:ext uri="{BB962C8B-B14F-4D97-AF65-F5344CB8AC3E}">
        <p14:creationId xmlns:p14="http://schemas.microsoft.com/office/powerpoint/2010/main" val="210764288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C0848E9-A1E9-4644-95BC-E110B15DA52D}"/>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3" name="Нижний колонтитул 2">
            <a:extLst>
              <a:ext uri="{FF2B5EF4-FFF2-40B4-BE49-F238E27FC236}">
                <a16:creationId xmlns:a16="http://schemas.microsoft.com/office/drawing/2014/main" id="{2A552B2B-AD52-4D85-ADFA-203E2DAE245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E2FB4F8-4BF0-4CBD-8652-7655C7141C9D}"/>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2313544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B0E941-F6DE-4E1A-ABA3-FF64F22B9DA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78E93F4-352C-4F13-BEE9-0B3DAC801A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5D66498-791E-405B-8364-5F33E7F7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9690C1F-6828-4502-9CD3-FA7A72C111D3}"/>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6" name="Нижний колонтитул 5">
            <a:extLst>
              <a:ext uri="{FF2B5EF4-FFF2-40B4-BE49-F238E27FC236}">
                <a16:creationId xmlns:a16="http://schemas.microsoft.com/office/drawing/2014/main" id="{62583FD6-2E4E-429B-B5E9-8B52CB47671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18C35FD-1CFE-4B5F-9332-263552638A9F}"/>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60323961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270A44-CCF0-47E5-821D-257C7C72E77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E296F1A-F33D-44DE-8916-CBD5631AC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19E4242-B980-442E-A780-A8B4F0C34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6848245-13F0-43E4-A8F4-A51BD66BD111}"/>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6" name="Нижний колонтитул 5">
            <a:extLst>
              <a:ext uri="{FF2B5EF4-FFF2-40B4-BE49-F238E27FC236}">
                <a16:creationId xmlns:a16="http://schemas.microsoft.com/office/drawing/2014/main" id="{A182A34C-30E3-4DF2-8CB7-A57FE88EBAC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144079C-CE09-4D46-A084-9F9B8A575C5F}"/>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4873167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7DCA8B-67F6-4B29-A153-3212BF40CFF9}"/>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77E846E-A30C-4A6E-9E10-DE8A0B1307E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6EC9924-EC75-402C-8AC8-F441B0B4D3B3}"/>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5" name="Нижний колонтитул 4">
            <a:extLst>
              <a:ext uri="{FF2B5EF4-FFF2-40B4-BE49-F238E27FC236}">
                <a16:creationId xmlns:a16="http://schemas.microsoft.com/office/drawing/2014/main" id="{1ECE53A7-AD4C-4709-8DEB-DE11E729F4C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CB0AC55-62C3-4437-9351-255FF87DF70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89283479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FA1B09E-9378-47F8-8788-F9714AAC915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0080767-840D-4903-8572-0A3062150EA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EC3C68-6E77-46DD-808B-513851052790}"/>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5" name="Нижний колонтитул 4">
            <a:extLst>
              <a:ext uri="{FF2B5EF4-FFF2-40B4-BE49-F238E27FC236}">
                <a16:creationId xmlns:a16="http://schemas.microsoft.com/office/drawing/2014/main" id="{205C5843-9B68-4FEC-9050-3A64B6010E3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E89A7E4-72DC-4298-8853-5215520DAD4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968000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EF0DB83F-3729-4EF1-B07E-4B16A0C713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dirty="0">
                <a:solidFill>
                  <a:schemeClr val="accent5"/>
                </a:solidFill>
                <a:latin typeface="Montserrat ExtraBold"/>
              </a:rPr>
              <a:t>“</a:t>
            </a:r>
          </a:p>
        </p:txBody>
      </p:sp>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5"/>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1" name="Google Shape;62;p14">
            <a:hlinkClick r:id="rId5"/>
            <a:extLst>
              <a:ext uri="{FF2B5EF4-FFF2-40B4-BE49-F238E27FC236}">
                <a16:creationId xmlns:a16="http://schemas.microsoft.com/office/drawing/2014/main" id="{8FB0E311-FD56-4E90-B084-DAD78C19DECB}"/>
              </a:ext>
            </a:extLst>
          </p:cNvPr>
          <p:cNvPicPr preferRelativeResize="0"/>
          <p:nvPr userDrawn="1"/>
        </p:nvPicPr>
        <p:blipFill>
          <a:blip r:embed="rId6">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111566947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7107" b="18200"/>
          <a:stretch/>
        </p:blipFill>
        <p:spPr>
          <a:xfrm>
            <a:off x="583336" y="690754"/>
            <a:ext cx="3573697" cy="1027516"/>
          </a:xfrm>
          <a:prstGeom prst="rect">
            <a:avLst/>
          </a:prstGeom>
        </p:spPr>
      </p:pic>
      <p:sp>
        <p:nvSpPr>
          <p:cNvPr id="9" name="Текст 6"/>
          <p:cNvSpPr>
            <a:spLocks noGrp="1"/>
          </p:cNvSpPr>
          <p:nvPr>
            <p:ph type="body" sz="quarter" idx="10" hasCustomPrompt="1"/>
          </p:nvPr>
        </p:nvSpPr>
        <p:spPr>
          <a:xfrm>
            <a:off x="719769" y="2790936"/>
            <a:ext cx="6551363" cy="1718269"/>
          </a:xfrm>
        </p:spPr>
        <p:txBody>
          <a:bodyPr>
            <a:normAutofit/>
          </a:bodyPr>
          <a:lstStyle>
            <a:lvl1pPr marL="0" indent="0">
              <a:buNone/>
              <a:defRPr lang="ru-RU" sz="5600" kern="1200" dirty="0" smtClean="0">
                <a:solidFill>
                  <a:schemeClr val="tx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372266097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1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Arial Black" panose="020B0A04020102020204" pitchFamily="34" charset="0"/>
                <a:ea typeface="+mn-ea"/>
                <a:cs typeface="+mn-cs"/>
              </a:defRPr>
            </a:lvl1pPr>
          </a:lstStyle>
          <a:p>
            <a:pPr lvl="0"/>
            <a:r>
              <a:rPr lang="en-US"/>
              <a:t>Title</a:t>
            </a:r>
            <a:endParaRPr lang="ru-RU"/>
          </a:p>
        </p:txBody>
      </p:sp>
    </p:spTree>
    <p:extLst>
      <p:ext uri="{BB962C8B-B14F-4D97-AF65-F5344CB8AC3E}">
        <p14:creationId xmlns:p14="http://schemas.microsoft.com/office/powerpoint/2010/main" val="344435483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DEFAULT SLIDE">
    <p:bg>
      <p:bgPr>
        <a:solidFill>
          <a:schemeClr val="bg1"/>
        </a:solidFill>
        <a:effectLst/>
      </p:bgPr>
    </p:bg>
    <p:spTree>
      <p:nvGrpSpPr>
        <p:cNvPr id="1" name=""/>
        <p:cNvGrpSpPr/>
        <p:nvPr/>
      </p:nvGrpSpPr>
      <p:grpSpPr>
        <a:xfrm>
          <a:off x="0" y="0"/>
          <a:ext cx="0" cy="0"/>
          <a:chOff x="0" y="0"/>
          <a:chExt cx="0" cy="0"/>
        </a:xfrm>
      </p:grpSpPr>
      <p:grpSp>
        <p:nvGrpSpPr>
          <p:cNvPr id="2" name="Группа 1"/>
          <p:cNvGrpSpPr/>
          <p:nvPr userDrawn="1"/>
        </p:nvGrpSpPr>
        <p:grpSpPr>
          <a:xfrm>
            <a:off x="-2" y="0"/>
            <a:ext cx="12192000" cy="6858000"/>
            <a:chOff x="0" y="0"/>
            <a:chExt cx="12192000" cy="6858000"/>
          </a:xfrm>
        </p:grpSpPr>
        <p:pic>
          <p:nvPicPr>
            <p:cNvPr id="11" name="Рисунок 10">
              <a:extLst>
                <a:ext uri="{FF2B5EF4-FFF2-40B4-BE49-F238E27FC236}">
                  <a16:creationId xmlns:a16="http://schemas.microsoft.com/office/drawing/2014/main" id="{66288842-D0C1-4BE0-AF4C-977960778959}"/>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2" name="Прямоугольник 11">
              <a:extLst>
                <a:ext uri="{FF2B5EF4-FFF2-40B4-BE49-F238E27FC236}">
                  <a16:creationId xmlns:a16="http://schemas.microsoft.com/office/drawing/2014/main" id="{8EBF78A7-B37B-45AE-A35B-86F07E30EE76}"/>
                </a:ext>
              </a:extLst>
            </p:cNvPr>
            <p:cNvSpPr/>
            <p:nvPr userDrawn="1"/>
          </p:nvSpPr>
          <p:spPr>
            <a:xfrm>
              <a:off x="0" y="0"/>
              <a:ext cx="12192000" cy="6858000"/>
            </a:xfrm>
            <a:prstGeom prst="rect">
              <a:avLst/>
            </a:prstGeom>
            <a:solidFill>
              <a:srgbClr val="F4F5F6">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5"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pic>
        <p:nvPicPr>
          <p:cNvPr id="9" name="Рисунок 8"/>
          <p:cNvPicPr>
            <a:picLocks noChangeAspect="1"/>
          </p:cNvPicPr>
          <p:nvPr userDrawn="1"/>
        </p:nvPicPr>
        <p:blipFill rotWithShape="1">
          <a:blip r:embed="rId4">
            <a:extLst>
              <a:ext uri="{28A0092B-C50C-407E-A947-70E740481C1C}">
                <a14:useLocalDpi xmlns:a14="http://schemas.microsoft.com/office/drawing/2010/main" val="0"/>
              </a:ext>
            </a:extLst>
          </a:blip>
          <a:srcRect l="18120" r="27297"/>
          <a:stretch/>
        </p:blipFill>
        <p:spPr>
          <a:xfrm>
            <a:off x="0" y="0"/>
            <a:ext cx="3181350" cy="6858000"/>
          </a:xfrm>
          <a:prstGeom prst="rect">
            <a:avLst/>
          </a:prstGeom>
        </p:spPr>
      </p:pic>
      <p:sp>
        <p:nvSpPr>
          <p:cNvPr id="17" name="Заголовок 1">
            <a:extLst>
              <a:ext uri="{FF2B5EF4-FFF2-40B4-BE49-F238E27FC236}">
                <a16:creationId xmlns:a16="http://schemas.microsoft.com/office/drawing/2014/main" id="{D60992F3-D441-45EF-A991-C5FE8645DEC4}"/>
              </a:ext>
            </a:extLst>
          </p:cNvPr>
          <p:cNvSpPr>
            <a:spLocks noGrp="1"/>
          </p:cNvSpPr>
          <p:nvPr>
            <p:ph type="title" hasCustomPrompt="1"/>
          </p:nvPr>
        </p:nvSpPr>
        <p:spPr>
          <a:xfrm>
            <a:off x="4164558" y="1047469"/>
            <a:ext cx="5367173" cy="769497"/>
          </a:xfrm>
        </p:spPr>
        <p:txBody>
          <a:bodyPr>
            <a:normAutofit/>
          </a:bodyPr>
          <a:lstStyle>
            <a:lvl1pPr>
              <a:defRPr sz="3200" b="0">
                <a:solidFill>
                  <a:schemeClr val="tx1"/>
                </a:solidFill>
                <a:latin typeface="Arial Black" panose="020B0A04020102020204" pitchFamily="34" charset="0"/>
                <a:cs typeface="Arial" panose="020B0604020202020204" pitchFamily="34" charset="0"/>
              </a:defRPr>
            </a:lvl1pPr>
          </a:lstStyle>
          <a:p>
            <a:r>
              <a:rPr lang="en-US"/>
              <a:t>Title</a:t>
            </a:r>
            <a:endParaRPr lang="ru-RU"/>
          </a:p>
        </p:txBody>
      </p:sp>
    </p:spTree>
    <p:extLst>
      <p:ext uri="{BB962C8B-B14F-4D97-AF65-F5344CB8AC3E}">
        <p14:creationId xmlns:p14="http://schemas.microsoft.com/office/powerpoint/2010/main" val="196527566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40349546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5102941" y="1"/>
            <a:ext cx="708905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Picture Placeholder 4">
            <a:extLst>
              <a:ext uri="{FF2B5EF4-FFF2-40B4-BE49-F238E27FC236}">
                <a16:creationId xmlns:a16="http://schemas.microsoft.com/office/drawing/2014/main" id="{5F9311E8-2AD8-4F9A-9BD8-0CD9B9BA4C84}"/>
              </a:ext>
            </a:extLst>
          </p:cNvPr>
          <p:cNvSpPr>
            <a:spLocks noGrp="1"/>
          </p:cNvSpPr>
          <p:nvPr>
            <p:ph type="pic" sz="quarter" idx="10"/>
          </p:nvPr>
        </p:nvSpPr>
        <p:spPr>
          <a:xfrm>
            <a:off x="908733" y="1898751"/>
            <a:ext cx="2670209" cy="2791236"/>
          </a:xfrm>
          <a:custGeom>
            <a:avLst/>
            <a:gdLst>
              <a:gd name="connsiteX0" fmla="*/ 0 w 7935686"/>
              <a:gd name="connsiteY0" fmla="*/ 0 h 9906000"/>
              <a:gd name="connsiteX1" fmla="*/ 7935686 w 7935686"/>
              <a:gd name="connsiteY1" fmla="*/ 0 h 9906000"/>
              <a:gd name="connsiteX2" fmla="*/ 7935686 w 7935686"/>
              <a:gd name="connsiteY2" fmla="*/ 9906000 h 9906000"/>
              <a:gd name="connsiteX3" fmla="*/ 0 w 7935686"/>
              <a:gd name="connsiteY3" fmla="*/ 9906000 h 9906000"/>
            </a:gdLst>
            <a:ahLst/>
            <a:cxnLst>
              <a:cxn ang="0">
                <a:pos x="connsiteX0" y="connsiteY0"/>
              </a:cxn>
              <a:cxn ang="0">
                <a:pos x="connsiteX1" y="connsiteY1"/>
              </a:cxn>
              <a:cxn ang="0">
                <a:pos x="connsiteX2" y="connsiteY2"/>
              </a:cxn>
              <a:cxn ang="0">
                <a:pos x="connsiteX3" y="connsiteY3"/>
              </a:cxn>
            </a:cxnLst>
            <a:rect l="l" t="t" r="r" b="b"/>
            <a:pathLst>
              <a:path w="7935686" h="9906000">
                <a:moveTo>
                  <a:pt x="0" y="0"/>
                </a:moveTo>
                <a:lnTo>
                  <a:pt x="7935686" y="0"/>
                </a:lnTo>
                <a:lnTo>
                  <a:pt x="7935686" y="9906000"/>
                </a:lnTo>
                <a:lnTo>
                  <a:pt x="0" y="9906000"/>
                </a:lnTo>
                <a:close/>
              </a:path>
            </a:pathLst>
          </a:custGeom>
          <a:noFill/>
        </p:spPr>
        <p:txBody>
          <a:bodyPr wrap="square">
            <a:noAutofit/>
          </a:bodyPr>
          <a:lstStyle>
            <a:lvl1pPr marL="0" indent="0">
              <a:buNone/>
              <a:defRPr sz="1067">
                <a:latin typeface="Raleway Light" panose="020B0403030101060003" pitchFamily="34" charset="-94"/>
              </a:defRPr>
            </a:lvl1pPr>
          </a:lstStyle>
          <a:p>
            <a:endParaRPr lang="tr-TR"/>
          </a:p>
        </p:txBody>
      </p:sp>
      <p:sp>
        <p:nvSpPr>
          <p:cNvPr id="18" name="Текст 3"/>
          <p:cNvSpPr>
            <a:spLocks noGrp="1"/>
          </p:cNvSpPr>
          <p:nvPr>
            <p:ph type="body" sz="quarter" idx="14" hasCustomPrompt="1"/>
          </p:nvPr>
        </p:nvSpPr>
        <p:spPr>
          <a:xfrm>
            <a:off x="5692878" y="2320413"/>
            <a:ext cx="5850193" cy="3148012"/>
          </a:xfrm>
        </p:spPr>
        <p:txBody>
          <a:bodyPr>
            <a:normAutofit/>
          </a:bodyPr>
          <a:lstStyle>
            <a:lvl3pPr marL="0" indent="0">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3" name="Текст 2"/>
          <p:cNvSpPr>
            <a:spLocks noGrp="1"/>
          </p:cNvSpPr>
          <p:nvPr>
            <p:ph type="body" sz="quarter" idx="15" hasCustomPrompt="1"/>
          </p:nvPr>
        </p:nvSpPr>
        <p:spPr>
          <a:xfrm>
            <a:off x="908052" y="4817534"/>
            <a:ext cx="2671233" cy="412751"/>
          </a:xfrm>
        </p:spPr>
        <p:txBody>
          <a:bodyPr/>
          <a:lstStyle>
            <a:lvl1pPr algn="ctr">
              <a:defRPr b="0">
                <a:latin typeface="Roboto Medium" panose="02000000000000000000" pitchFamily="2" charset="0"/>
                <a:ea typeface="Roboto Medium" panose="02000000000000000000" pitchFamily="2" charset="0"/>
              </a:defRPr>
            </a:lvl1pPr>
          </a:lstStyle>
          <a:p>
            <a:pPr lvl="0"/>
            <a:r>
              <a:rPr lang="en-US"/>
              <a:t>Full name</a:t>
            </a:r>
            <a:endParaRPr lang="ru-RU"/>
          </a:p>
        </p:txBody>
      </p:sp>
      <p:sp>
        <p:nvSpPr>
          <p:cNvPr id="21" name="Текст 20"/>
          <p:cNvSpPr>
            <a:spLocks noGrp="1"/>
          </p:cNvSpPr>
          <p:nvPr>
            <p:ph type="body" sz="quarter" idx="16" hasCustomPrompt="1"/>
          </p:nvPr>
        </p:nvSpPr>
        <p:spPr>
          <a:xfrm>
            <a:off x="908052" y="5230284"/>
            <a:ext cx="2671233" cy="364067"/>
          </a:xfrm>
        </p:spPr>
        <p:txBody>
          <a:bodyPr>
            <a:normAutofit/>
          </a:bodyPr>
          <a:lstStyle>
            <a:lvl1pPr algn="ctr">
              <a:defRPr sz="1467"/>
            </a:lvl1pPr>
            <a:lvl2pPr algn="ctr">
              <a:defRPr/>
            </a:lvl2pPr>
            <a:lvl3pPr algn="ctr">
              <a:defRPr/>
            </a:lvl3pPr>
            <a:lvl4pPr algn="ctr">
              <a:defRPr/>
            </a:lvl4pPr>
            <a:lvl5pPr algn="ctr">
              <a:defRPr/>
            </a:lvl5pPr>
          </a:lstStyle>
          <a:p>
            <a:pPr lvl="0"/>
            <a:r>
              <a:rPr lang="en-US"/>
              <a:t>Position</a:t>
            </a:r>
            <a:endParaRPr lang="ru-RU"/>
          </a:p>
        </p:txBody>
      </p:sp>
      <p:sp>
        <p:nvSpPr>
          <p:cNvPr id="15"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11"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342614933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2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Tree>
    <p:extLst>
      <p:ext uri="{BB962C8B-B14F-4D97-AF65-F5344CB8AC3E}">
        <p14:creationId xmlns:p14="http://schemas.microsoft.com/office/powerpoint/2010/main" val="93572201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G">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userDrawn="1"/>
        </p:nvSpPr>
        <p:spPr>
          <a:xfrm>
            <a:off x="0" y="2"/>
            <a:ext cx="12192000" cy="6858000"/>
          </a:xfrm>
          <a:prstGeom prst="rect">
            <a:avLst/>
          </a:prstGeom>
          <a:blipFill dpi="0" rotWithShape="1">
            <a:blip r:embed="rId2" cstate="print">
              <a:alphaModFix amt="5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userDrawn="1"/>
        </p:nvSpPr>
        <p:spPr>
          <a:xfrm>
            <a:off x="0" y="0"/>
            <a:ext cx="12192000" cy="6858000"/>
          </a:xfrm>
          <a:prstGeom prst="rect">
            <a:avLst/>
          </a:prstGeom>
          <a:solidFill>
            <a:srgbClr val="FFF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pic>
        <p:nvPicPr>
          <p:cNvPr id="9"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Tree>
    <p:extLst>
      <p:ext uri="{BB962C8B-B14F-4D97-AF65-F5344CB8AC3E}">
        <p14:creationId xmlns:p14="http://schemas.microsoft.com/office/powerpoint/2010/main" val="75014682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4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33">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2"/>
            <a:ext cx="12192000" cy="3442953"/>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20"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429306841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6_TITLE and LOGO">
    <p:bg>
      <p:bgPr>
        <a:solidFill>
          <a:schemeClr val="bg1"/>
        </a:solidFill>
        <a:effectLst/>
      </p:bgPr>
    </p:bg>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67" b="34743"/>
          <a:stretch/>
        </p:blipFill>
        <p:spPr>
          <a:xfrm>
            <a:off x="0" y="-6979"/>
            <a:ext cx="12192000" cy="2797403"/>
          </a:xfrm>
          <a:prstGeom prst="rect">
            <a:avLst/>
          </a:prstGeom>
        </p:spPr>
      </p:pic>
      <p:sp>
        <p:nvSpPr>
          <p:cNvPr id="19" name="Текст 2"/>
          <p:cNvSpPr>
            <a:spLocks noGrp="1"/>
          </p:cNvSpPr>
          <p:nvPr>
            <p:ph type="body" sz="quarter" idx="11" hasCustomPrompt="1"/>
          </p:nvPr>
        </p:nvSpPr>
        <p:spPr>
          <a:xfrm>
            <a:off x="1" y="1176573"/>
            <a:ext cx="11616064"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Текст 3"/>
          <p:cNvSpPr>
            <a:spLocks noGrp="1"/>
          </p:cNvSpPr>
          <p:nvPr>
            <p:ph type="body" sz="quarter" idx="14" hasCustomPrompt="1"/>
          </p:nvPr>
        </p:nvSpPr>
        <p:spPr>
          <a:xfrm>
            <a:off x="1210617"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4" name="Текст 3"/>
          <p:cNvSpPr>
            <a:spLocks noGrp="1"/>
          </p:cNvSpPr>
          <p:nvPr>
            <p:ph type="body" sz="quarter" idx="15" hasCustomPrompt="1"/>
          </p:nvPr>
        </p:nvSpPr>
        <p:spPr>
          <a:xfrm>
            <a:off x="6239102"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7"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87228226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7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164335115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48372" y="160759"/>
            <a:ext cx="7450056" cy="2000551"/>
          </a:xfrm>
        </p:spPr>
        <p:txBody>
          <a:bodyPr>
            <a:normAutofit/>
          </a:bodyPr>
          <a:lstStyle>
            <a:lvl1pPr>
              <a:lnSpc>
                <a:spcPct val="100000"/>
              </a:lnSpc>
              <a:defRPr sz="3600" b="0" i="0">
                <a:solidFill>
                  <a:schemeClr val="bg2"/>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5919"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8" name="Google Shape;1057;p44">
            <a:extLst>
              <a:ext uri="{FF2B5EF4-FFF2-40B4-BE49-F238E27FC236}">
                <a16:creationId xmlns:a16="http://schemas.microsoft.com/office/drawing/2014/main" id="{9C1FD54E-0CD0-4984-BB32-40A45580B201}"/>
              </a:ext>
            </a:extLst>
          </p:cNvPr>
          <p:cNvSpPr/>
          <p:nvPr/>
        </p:nvSpPr>
        <p:spPr>
          <a:xfrm>
            <a:off x="837266" y="2442774"/>
            <a:ext cx="3011558" cy="2854056"/>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Roboto"/>
              <a:ea typeface="Roboto"/>
              <a:cs typeface="Roboto"/>
              <a:sym typeface="Roboto"/>
            </a:endParaRPr>
          </a:p>
        </p:txBody>
      </p:sp>
      <p:sp>
        <p:nvSpPr>
          <p:cNvPr id="10" name="Google Shape;1062;p44">
            <a:extLst>
              <a:ext uri="{FF2B5EF4-FFF2-40B4-BE49-F238E27FC236}">
                <a16:creationId xmlns:a16="http://schemas.microsoft.com/office/drawing/2014/main" id="{8F2A5565-CB46-48BB-B597-7FD2F7FE1528}"/>
              </a:ext>
            </a:extLst>
          </p:cNvPr>
          <p:cNvSpPr/>
          <p:nvPr/>
        </p:nvSpPr>
        <p:spPr>
          <a:xfrm>
            <a:off x="569254" y="2747783"/>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dirty="0">
              <a:solidFill>
                <a:schemeClr val="accent6"/>
              </a:solidFill>
              <a:latin typeface="Roboto"/>
              <a:ea typeface="Roboto"/>
              <a:cs typeface="Roboto"/>
              <a:sym typeface="Roboto"/>
            </a:endParaRPr>
          </a:p>
        </p:txBody>
      </p:sp>
      <p:sp>
        <p:nvSpPr>
          <p:cNvPr id="12" name="Google Shape;1063;p44">
            <a:extLst>
              <a:ext uri="{FF2B5EF4-FFF2-40B4-BE49-F238E27FC236}">
                <a16:creationId xmlns:a16="http://schemas.microsoft.com/office/drawing/2014/main" id="{E819117B-B143-4A76-8F74-8DA5BB2B8D55}"/>
              </a:ext>
            </a:extLst>
          </p:cNvPr>
          <p:cNvSpPr/>
          <p:nvPr/>
        </p:nvSpPr>
        <p:spPr>
          <a:xfrm rot="10800000">
            <a:off x="580243" y="3237357"/>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5" name="Google Shape;1057;p44">
            <a:extLst>
              <a:ext uri="{FF2B5EF4-FFF2-40B4-BE49-F238E27FC236}">
                <a16:creationId xmlns:a16="http://schemas.microsoft.com/office/drawing/2014/main" id="{5FDC2D05-67BA-4133-AD8E-D779F73C3A1D}"/>
              </a:ext>
            </a:extLst>
          </p:cNvPr>
          <p:cNvSpPr/>
          <p:nvPr/>
        </p:nvSpPr>
        <p:spPr>
          <a:xfrm>
            <a:off x="8289209" y="2442774"/>
            <a:ext cx="3011558" cy="2854056"/>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Roboto"/>
              <a:ea typeface="Roboto"/>
              <a:cs typeface="Roboto"/>
              <a:sym typeface="Roboto"/>
            </a:endParaRPr>
          </a:p>
        </p:txBody>
      </p:sp>
      <p:sp>
        <p:nvSpPr>
          <p:cNvPr id="17" name="Google Shape;1062;p44">
            <a:extLst>
              <a:ext uri="{FF2B5EF4-FFF2-40B4-BE49-F238E27FC236}">
                <a16:creationId xmlns:a16="http://schemas.microsoft.com/office/drawing/2014/main" id="{395B4B8A-2CCE-4A40-B415-BFD361608EDE}"/>
              </a:ext>
            </a:extLst>
          </p:cNvPr>
          <p:cNvSpPr/>
          <p:nvPr/>
        </p:nvSpPr>
        <p:spPr>
          <a:xfrm>
            <a:off x="8021197" y="2747783"/>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dirty="0">
              <a:solidFill>
                <a:schemeClr val="accent6"/>
              </a:solidFill>
              <a:latin typeface="Roboto"/>
              <a:ea typeface="Roboto"/>
              <a:cs typeface="Roboto"/>
              <a:sym typeface="Roboto"/>
            </a:endParaRPr>
          </a:p>
        </p:txBody>
      </p:sp>
      <p:sp>
        <p:nvSpPr>
          <p:cNvPr id="18" name="Google Shape;1063;p44">
            <a:extLst>
              <a:ext uri="{FF2B5EF4-FFF2-40B4-BE49-F238E27FC236}">
                <a16:creationId xmlns:a16="http://schemas.microsoft.com/office/drawing/2014/main" id="{532A6896-550A-49BA-83F6-C76BF6520775}"/>
              </a:ext>
            </a:extLst>
          </p:cNvPr>
          <p:cNvSpPr/>
          <p:nvPr/>
        </p:nvSpPr>
        <p:spPr>
          <a:xfrm rot="10800000">
            <a:off x="8032186" y="3237357"/>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20" name="Google Shape;1057;p44">
            <a:extLst>
              <a:ext uri="{FF2B5EF4-FFF2-40B4-BE49-F238E27FC236}">
                <a16:creationId xmlns:a16="http://schemas.microsoft.com/office/drawing/2014/main" id="{9EAC1FF7-87E9-49EB-8A66-86CB1880229B}"/>
              </a:ext>
            </a:extLst>
          </p:cNvPr>
          <p:cNvSpPr/>
          <p:nvPr/>
        </p:nvSpPr>
        <p:spPr>
          <a:xfrm>
            <a:off x="4568732" y="2442774"/>
            <a:ext cx="3011558" cy="2854056"/>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Roboto"/>
              <a:ea typeface="Roboto"/>
              <a:cs typeface="Roboto"/>
              <a:sym typeface="Roboto"/>
            </a:endParaRPr>
          </a:p>
        </p:txBody>
      </p:sp>
      <p:sp>
        <p:nvSpPr>
          <p:cNvPr id="21" name="Google Shape;1062;p44">
            <a:extLst>
              <a:ext uri="{FF2B5EF4-FFF2-40B4-BE49-F238E27FC236}">
                <a16:creationId xmlns:a16="http://schemas.microsoft.com/office/drawing/2014/main" id="{44F74438-88AD-4B75-8B77-ECF7F87B439C}"/>
              </a:ext>
            </a:extLst>
          </p:cNvPr>
          <p:cNvSpPr/>
          <p:nvPr/>
        </p:nvSpPr>
        <p:spPr>
          <a:xfrm>
            <a:off x="4300720" y="2747783"/>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dirty="0">
              <a:solidFill>
                <a:schemeClr val="accent6"/>
              </a:solidFill>
              <a:latin typeface="Roboto"/>
              <a:ea typeface="Roboto"/>
              <a:cs typeface="Roboto"/>
              <a:sym typeface="Roboto"/>
            </a:endParaRPr>
          </a:p>
        </p:txBody>
      </p:sp>
      <p:sp>
        <p:nvSpPr>
          <p:cNvPr id="22" name="Google Shape;1063;p44">
            <a:extLst>
              <a:ext uri="{FF2B5EF4-FFF2-40B4-BE49-F238E27FC236}">
                <a16:creationId xmlns:a16="http://schemas.microsoft.com/office/drawing/2014/main" id="{AC1546A2-FD53-44FE-870A-79E9FAD576A2}"/>
              </a:ext>
            </a:extLst>
          </p:cNvPr>
          <p:cNvSpPr/>
          <p:nvPr/>
        </p:nvSpPr>
        <p:spPr>
          <a:xfrm rot="10800000">
            <a:off x="4311709" y="3237357"/>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23" name="Google Shape;73;p29">
            <a:extLst>
              <a:ext uri="{FF2B5EF4-FFF2-40B4-BE49-F238E27FC236}">
                <a16:creationId xmlns:a16="http://schemas.microsoft.com/office/drawing/2014/main" id="{35181435-E29D-4576-B722-684409F6D57A}"/>
              </a:ext>
            </a:extLst>
          </p:cNvPr>
          <p:cNvSpPr txBox="1">
            <a:spLocks noGrp="1"/>
          </p:cNvSpPr>
          <p:nvPr>
            <p:ph type="body" idx="19"/>
          </p:nvPr>
        </p:nvSpPr>
        <p:spPr>
          <a:xfrm>
            <a:off x="516494" y="2634621"/>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i="0">
                <a:solidFill>
                  <a:schemeClr val="accent6"/>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73;p29">
            <a:extLst>
              <a:ext uri="{FF2B5EF4-FFF2-40B4-BE49-F238E27FC236}">
                <a16:creationId xmlns:a16="http://schemas.microsoft.com/office/drawing/2014/main" id="{DAC0684A-DB7D-4FE9-A4BA-548BEF2F68E7}"/>
              </a:ext>
            </a:extLst>
          </p:cNvPr>
          <p:cNvSpPr txBox="1">
            <a:spLocks noGrp="1"/>
          </p:cNvSpPr>
          <p:nvPr>
            <p:ph type="body" idx="20"/>
          </p:nvPr>
        </p:nvSpPr>
        <p:spPr>
          <a:xfrm>
            <a:off x="7993489" y="262967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i="0">
                <a:solidFill>
                  <a:schemeClr val="accent6"/>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5" name="Google Shape;73;p29">
            <a:extLst>
              <a:ext uri="{FF2B5EF4-FFF2-40B4-BE49-F238E27FC236}">
                <a16:creationId xmlns:a16="http://schemas.microsoft.com/office/drawing/2014/main" id="{0A75AB4B-309C-4DFA-B7A9-52E490A45CFC}"/>
              </a:ext>
            </a:extLst>
          </p:cNvPr>
          <p:cNvSpPr txBox="1">
            <a:spLocks noGrp="1"/>
          </p:cNvSpPr>
          <p:nvPr>
            <p:ph type="body" idx="21"/>
          </p:nvPr>
        </p:nvSpPr>
        <p:spPr>
          <a:xfrm>
            <a:off x="4261718" y="262967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i="0">
                <a:solidFill>
                  <a:schemeClr val="accent6"/>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6" name="Объект 2">
            <a:extLst>
              <a:ext uri="{FF2B5EF4-FFF2-40B4-BE49-F238E27FC236}">
                <a16:creationId xmlns:a16="http://schemas.microsoft.com/office/drawing/2014/main" id="{2BBC8624-AAD9-42DF-8A73-08FA5AB0A70E}"/>
              </a:ext>
            </a:extLst>
          </p:cNvPr>
          <p:cNvSpPr>
            <a:spLocks noGrp="1"/>
          </p:cNvSpPr>
          <p:nvPr>
            <p:ph idx="1"/>
          </p:nvPr>
        </p:nvSpPr>
        <p:spPr>
          <a:xfrm>
            <a:off x="937123" y="3555019"/>
            <a:ext cx="2769329" cy="1324654"/>
          </a:xfrm>
        </p:spPr>
        <p:txBody>
          <a:bodyPr>
            <a:normAutofit/>
          </a:bodyPr>
          <a:lstStyle>
            <a:lvl1pPr>
              <a:lnSpc>
                <a:spcPct val="100000"/>
              </a:lnSpc>
              <a:buClr>
                <a:schemeClr val="accent3"/>
              </a:buClr>
              <a:buSzPct val="110000"/>
              <a:defRPr sz="1800"/>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7" name="Объект 2">
            <a:extLst>
              <a:ext uri="{FF2B5EF4-FFF2-40B4-BE49-F238E27FC236}">
                <a16:creationId xmlns:a16="http://schemas.microsoft.com/office/drawing/2014/main" id="{0E8B18C2-B495-49F8-B25D-DD176970FB60}"/>
              </a:ext>
            </a:extLst>
          </p:cNvPr>
          <p:cNvSpPr>
            <a:spLocks noGrp="1"/>
          </p:cNvSpPr>
          <p:nvPr>
            <p:ph idx="22"/>
          </p:nvPr>
        </p:nvSpPr>
        <p:spPr>
          <a:xfrm>
            <a:off x="8399932" y="3543002"/>
            <a:ext cx="2769329" cy="1324654"/>
          </a:xfrm>
        </p:spPr>
        <p:txBody>
          <a:bodyPr>
            <a:normAutofit/>
          </a:bodyPr>
          <a:lstStyle>
            <a:lvl1pPr>
              <a:lnSpc>
                <a:spcPct val="100000"/>
              </a:lnSpc>
              <a:buClr>
                <a:schemeClr val="accent3"/>
              </a:buClr>
              <a:buSzPct val="110000"/>
              <a:defRPr sz="1800"/>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8" name="Объект 2">
            <a:extLst>
              <a:ext uri="{FF2B5EF4-FFF2-40B4-BE49-F238E27FC236}">
                <a16:creationId xmlns:a16="http://schemas.microsoft.com/office/drawing/2014/main" id="{3A27C55A-89A9-4568-9F04-610B691FC710}"/>
              </a:ext>
            </a:extLst>
          </p:cNvPr>
          <p:cNvSpPr>
            <a:spLocks noGrp="1"/>
          </p:cNvSpPr>
          <p:nvPr>
            <p:ph idx="23"/>
          </p:nvPr>
        </p:nvSpPr>
        <p:spPr>
          <a:xfrm>
            <a:off x="4669064" y="3525684"/>
            <a:ext cx="2769329" cy="1324654"/>
          </a:xfrm>
        </p:spPr>
        <p:txBody>
          <a:bodyPr>
            <a:normAutofit/>
          </a:bodyPr>
          <a:lstStyle>
            <a:lvl1pPr>
              <a:lnSpc>
                <a:spcPct val="100000"/>
              </a:lnSpc>
              <a:buClr>
                <a:schemeClr val="accent3"/>
              </a:buClr>
              <a:buSzPct val="110000"/>
              <a:defRPr sz="1800"/>
            </a:lvl1pPr>
            <a:lvl2pPr marL="457200" indent="0">
              <a:buNone/>
              <a:defRPr sz="2200"/>
            </a:lvl2pPr>
            <a:lvl3pPr>
              <a:defRPr sz="2200"/>
            </a:lvl3pPr>
            <a:lvl4pPr>
              <a:defRPr sz="2200"/>
            </a:lvl4pPr>
            <a:lvl5pPr>
              <a:defRPr sz="2200"/>
            </a:lvl5pPr>
          </a:lstStyle>
          <a:p>
            <a:pPr lvl="0"/>
            <a:r>
              <a:rPr lang="ru-RU" dirty="0"/>
              <a:t>Образец текста</a:t>
            </a:r>
          </a:p>
        </p:txBody>
      </p:sp>
    </p:spTree>
    <p:extLst>
      <p:ext uri="{BB962C8B-B14F-4D97-AF65-F5344CB8AC3E}">
        <p14:creationId xmlns:p14="http://schemas.microsoft.com/office/powerpoint/2010/main" val="1748194867"/>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8_TITLE and LOGO">
    <p:bg>
      <p:bgPr>
        <a:solidFill>
          <a:schemeClr val="bg1"/>
        </a:solidFill>
        <a:effectLst/>
      </p:bgPr>
    </p:bg>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67" b="34743"/>
          <a:stretch/>
        </p:blipFill>
        <p:spPr>
          <a:xfrm>
            <a:off x="0" y="-6979"/>
            <a:ext cx="12192000" cy="2797403"/>
          </a:xfrm>
          <a:prstGeom prst="rect">
            <a:avLst/>
          </a:prstGeom>
        </p:spPr>
      </p:pic>
      <p:sp>
        <p:nvSpPr>
          <p:cNvPr id="19" name="Текст 2"/>
          <p:cNvSpPr>
            <a:spLocks noGrp="1"/>
          </p:cNvSpPr>
          <p:nvPr>
            <p:ph type="body" sz="quarter" idx="11" hasCustomPrompt="1"/>
          </p:nvPr>
        </p:nvSpPr>
        <p:spPr>
          <a:xfrm>
            <a:off x="1" y="1176573"/>
            <a:ext cx="11616064" cy="698091"/>
          </a:xfrm>
        </p:spPr>
        <p:txBody>
          <a:bodyPr>
            <a:noAutofit/>
          </a:bodyPr>
          <a:lstStyle>
            <a:lvl1pPr marL="0" indent="0" algn="ctr">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Текст 3"/>
          <p:cNvSpPr>
            <a:spLocks noGrp="1"/>
          </p:cNvSpPr>
          <p:nvPr>
            <p:ph type="body" sz="quarter" idx="14" hasCustomPrompt="1"/>
          </p:nvPr>
        </p:nvSpPr>
        <p:spPr>
          <a:xfrm>
            <a:off x="1210617"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4" name="Текст 3"/>
          <p:cNvSpPr>
            <a:spLocks noGrp="1"/>
          </p:cNvSpPr>
          <p:nvPr>
            <p:ph type="body" sz="quarter" idx="15" hasCustomPrompt="1"/>
          </p:nvPr>
        </p:nvSpPr>
        <p:spPr>
          <a:xfrm>
            <a:off x="6239102"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7"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5106465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9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28638967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10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33">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2"/>
            <a:ext cx="12192000" cy="3442953"/>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l">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20"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97775389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8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rPr>
              <a:t>‹#›</a:t>
            </a:fld>
            <a:endParaRPr lang="en-US" sz="3734">
              <a:solidFill>
                <a:schemeClr val="bg1">
                  <a:lumMod val="85000"/>
                </a:schemeClr>
              </a:solidFill>
              <a:latin typeface="Arial Black" panose="020B0A04020102020204" pitchFamily="34" charset="0"/>
            </a:endParaRPr>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l">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158543645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22_TITLE and LOGO">
    <p:bg>
      <p:bgPr>
        <a:solidFill>
          <a:srgbClr val="F2F2F5"/>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5"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260403455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23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36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Montserrat Black" panose="00000A00000000000000" pitchFamily="2" charset="-52"/>
              </a:rPr>
              <a:t>‹#›</a:t>
            </a:fld>
            <a:endParaRPr lang="en-US" sz="3734">
              <a:solidFill>
                <a:schemeClr val="bg1">
                  <a:lumMod val="85000"/>
                </a:schemeClr>
              </a:solidFill>
              <a:latin typeface="Montserrat Black" panose="00000A00000000000000" pitchFamily="2" charset="-52"/>
            </a:endParaRPr>
          </a:p>
        </p:txBody>
      </p:sp>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00">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1"/>
            <a:ext cx="12192000" cy="4561089"/>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ctr">
              <a:buNone/>
              <a:defRPr sz="4534">
                <a:solidFill>
                  <a:schemeClr val="bg1"/>
                </a:solidFill>
                <a:latin typeface="Montserrat Black" panose="00000A00000000000000" pitchFamily="2" charset="-52"/>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155351697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2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7107" b="18200"/>
          <a:stretch/>
        </p:blipFill>
        <p:spPr>
          <a:xfrm>
            <a:off x="583336" y="690754"/>
            <a:ext cx="3573697" cy="1027516"/>
          </a:xfrm>
          <a:prstGeom prst="rect">
            <a:avLst/>
          </a:prstGeom>
        </p:spPr>
      </p:pic>
      <p:sp>
        <p:nvSpPr>
          <p:cNvPr id="9" name="Текст 6"/>
          <p:cNvSpPr>
            <a:spLocks noGrp="1"/>
          </p:cNvSpPr>
          <p:nvPr>
            <p:ph type="body" sz="quarter" idx="10" hasCustomPrompt="1"/>
          </p:nvPr>
        </p:nvSpPr>
        <p:spPr>
          <a:xfrm>
            <a:off x="719769" y="2790936"/>
            <a:ext cx="6551363" cy="1718269"/>
          </a:xfrm>
        </p:spPr>
        <p:txBody>
          <a:bodyPr>
            <a:normAutofit/>
          </a:bodyPr>
          <a:lstStyle>
            <a:lvl1pPr marL="0" indent="0">
              <a:buNone/>
              <a:defRPr lang="ru-RU" sz="5600" kern="1200" dirty="0" smtClean="0">
                <a:solidFill>
                  <a:schemeClr val="tx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279849473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Arial Black" panose="020B0A04020102020204" pitchFamily="34" charset="0"/>
                <a:ea typeface="+mn-ea"/>
                <a:cs typeface="+mn-cs"/>
              </a:defRPr>
            </a:lvl1pPr>
          </a:lstStyle>
          <a:p>
            <a:pPr lvl="0"/>
            <a:r>
              <a:rPr lang="en-US"/>
              <a:t>Title</a:t>
            </a:r>
            <a:endParaRPr lang="ru-RU"/>
          </a:p>
        </p:txBody>
      </p:sp>
    </p:spTree>
    <p:extLst>
      <p:ext uri="{BB962C8B-B14F-4D97-AF65-F5344CB8AC3E}">
        <p14:creationId xmlns:p14="http://schemas.microsoft.com/office/powerpoint/2010/main" val="153307773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1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85314960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2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107" y="216464"/>
            <a:ext cx="1828804" cy="812801"/>
          </a:xfrm>
          <a:prstGeom prst="rect">
            <a:avLst/>
          </a:prstGeom>
        </p:spPr>
      </p:pic>
      <p:sp>
        <p:nvSpPr>
          <p:cNvPr id="12" name="Oval 6"/>
          <p:cNvSpPr/>
          <p:nvPr userDrawn="1"/>
        </p:nvSpPr>
        <p:spPr>
          <a:xfrm>
            <a:off x="262714"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97577595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48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Заголовок и объект">
    <p:spTree>
      <p:nvGrpSpPr>
        <p:cNvPr id="1" name=""/>
        <p:cNvGrpSpPr/>
        <p:nvPr/>
      </p:nvGrpSpPr>
      <p:grpSpPr>
        <a:xfrm>
          <a:off x="0" y="0"/>
          <a:ext cx="0" cy="0"/>
          <a:chOff x="0" y="0"/>
          <a:chExt cx="0" cy="0"/>
        </a:xfrm>
      </p:grpSpPr>
      <p:sp>
        <p:nvSpPr>
          <p:cNvPr id="28" name="Прямоугольник 27">
            <a:extLst>
              <a:ext uri="{FF2B5EF4-FFF2-40B4-BE49-F238E27FC236}">
                <a16:creationId xmlns:a16="http://schemas.microsoft.com/office/drawing/2014/main" id="{C1097A39-8EB6-48FA-9016-11809AD3634E}"/>
              </a:ext>
            </a:extLst>
          </p:cNvPr>
          <p:cNvSpPr/>
          <p:nvPr userDrawn="1"/>
        </p:nvSpPr>
        <p:spPr>
          <a:xfrm>
            <a:off x="839788" y="3543783"/>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D0EB2D6C-ED0E-4F87-9C6B-47BD0F62D832}"/>
              </a:ext>
            </a:extLst>
          </p:cNvPr>
          <p:cNvSpPr/>
          <p:nvPr userDrawn="1"/>
        </p:nvSpPr>
        <p:spPr>
          <a:xfrm>
            <a:off x="839788" y="4883789"/>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D7841E2D-C39D-470F-9DA9-26CC32B52D66}"/>
              </a:ext>
            </a:extLst>
          </p:cNvPr>
          <p:cNvSpPr/>
          <p:nvPr userDrawn="1"/>
        </p:nvSpPr>
        <p:spPr>
          <a:xfrm>
            <a:off x="5951541" y="2154072"/>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9A70DE6A-8BA9-4257-971D-6A0F581A3C72}"/>
              </a:ext>
            </a:extLst>
          </p:cNvPr>
          <p:cNvSpPr/>
          <p:nvPr userDrawn="1"/>
        </p:nvSpPr>
        <p:spPr>
          <a:xfrm>
            <a:off x="5951541" y="3543783"/>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665B011C-85AF-4E01-8BD4-AE5084CD2A06}"/>
              </a:ext>
            </a:extLst>
          </p:cNvPr>
          <p:cNvSpPr/>
          <p:nvPr userDrawn="1"/>
        </p:nvSpPr>
        <p:spPr>
          <a:xfrm>
            <a:off x="5951541" y="4883789"/>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D7DDF03C-4D80-4114-B79D-4AFB20ED5052}"/>
              </a:ext>
            </a:extLst>
          </p:cNvPr>
          <p:cNvSpPr/>
          <p:nvPr userDrawn="1"/>
        </p:nvSpPr>
        <p:spPr>
          <a:xfrm>
            <a:off x="839788" y="2203777"/>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5" name="Google Shape;73;p29">
            <a:extLst>
              <a:ext uri="{FF2B5EF4-FFF2-40B4-BE49-F238E27FC236}">
                <a16:creationId xmlns:a16="http://schemas.microsoft.com/office/drawing/2014/main" id="{5A994A87-10DC-43AD-B1C9-146F4EDBB7B2}"/>
              </a:ext>
            </a:extLst>
          </p:cNvPr>
          <p:cNvSpPr txBox="1">
            <a:spLocks noGrp="1"/>
          </p:cNvSpPr>
          <p:nvPr>
            <p:ph type="body" idx="22"/>
          </p:nvPr>
        </p:nvSpPr>
        <p:spPr>
          <a:xfrm>
            <a:off x="1783192" y="216621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7" name="Google Shape;73;p29">
            <a:extLst>
              <a:ext uri="{FF2B5EF4-FFF2-40B4-BE49-F238E27FC236}">
                <a16:creationId xmlns:a16="http://schemas.microsoft.com/office/drawing/2014/main" id="{9555AB40-7343-41C6-BEE4-8760DBB59879}"/>
              </a:ext>
            </a:extLst>
          </p:cNvPr>
          <p:cNvSpPr txBox="1">
            <a:spLocks noGrp="1"/>
          </p:cNvSpPr>
          <p:nvPr>
            <p:ph type="body" idx="23"/>
          </p:nvPr>
        </p:nvSpPr>
        <p:spPr>
          <a:xfrm>
            <a:off x="1783191" y="3498127"/>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8" name="Google Shape;73;p29">
            <a:extLst>
              <a:ext uri="{FF2B5EF4-FFF2-40B4-BE49-F238E27FC236}">
                <a16:creationId xmlns:a16="http://schemas.microsoft.com/office/drawing/2014/main" id="{3CDA0A0B-9D96-4F94-8DCD-79E85C9D3561}"/>
              </a:ext>
            </a:extLst>
          </p:cNvPr>
          <p:cNvSpPr txBox="1">
            <a:spLocks noGrp="1"/>
          </p:cNvSpPr>
          <p:nvPr>
            <p:ph type="body" idx="24"/>
          </p:nvPr>
        </p:nvSpPr>
        <p:spPr>
          <a:xfrm>
            <a:off x="1783190" y="4866552"/>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 name="Google Shape;73;p29">
            <a:extLst>
              <a:ext uri="{FF2B5EF4-FFF2-40B4-BE49-F238E27FC236}">
                <a16:creationId xmlns:a16="http://schemas.microsoft.com/office/drawing/2014/main" id="{B33D6EA5-8A9E-42F9-9DEB-32785CD76D7A}"/>
              </a:ext>
            </a:extLst>
          </p:cNvPr>
          <p:cNvSpPr txBox="1">
            <a:spLocks noGrp="1"/>
          </p:cNvSpPr>
          <p:nvPr>
            <p:ph type="body" idx="25"/>
          </p:nvPr>
        </p:nvSpPr>
        <p:spPr>
          <a:xfrm>
            <a:off x="6894943" y="2166214"/>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0" name="Google Shape;73;p29">
            <a:extLst>
              <a:ext uri="{FF2B5EF4-FFF2-40B4-BE49-F238E27FC236}">
                <a16:creationId xmlns:a16="http://schemas.microsoft.com/office/drawing/2014/main" id="{D3F69464-5139-44A6-B7EF-D6A44E928543}"/>
              </a:ext>
            </a:extLst>
          </p:cNvPr>
          <p:cNvSpPr txBox="1">
            <a:spLocks noGrp="1"/>
          </p:cNvSpPr>
          <p:nvPr>
            <p:ph type="body" idx="26"/>
          </p:nvPr>
        </p:nvSpPr>
        <p:spPr>
          <a:xfrm>
            <a:off x="6894942" y="3498128"/>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1" name="Google Shape;73;p29">
            <a:extLst>
              <a:ext uri="{FF2B5EF4-FFF2-40B4-BE49-F238E27FC236}">
                <a16:creationId xmlns:a16="http://schemas.microsoft.com/office/drawing/2014/main" id="{3AB77233-E0FB-44BE-9D7C-5D5AFF9C4AF1}"/>
              </a:ext>
            </a:extLst>
          </p:cNvPr>
          <p:cNvSpPr txBox="1">
            <a:spLocks noGrp="1"/>
          </p:cNvSpPr>
          <p:nvPr>
            <p:ph type="body" idx="27"/>
          </p:nvPr>
        </p:nvSpPr>
        <p:spPr>
          <a:xfrm>
            <a:off x="6894941" y="486655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5" name="Рисунок 4">
            <a:extLst>
              <a:ext uri="{FF2B5EF4-FFF2-40B4-BE49-F238E27FC236}">
                <a16:creationId xmlns:a16="http://schemas.microsoft.com/office/drawing/2014/main" id="{9C35F195-7D49-4551-9CFF-BA176F6B02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99556" y="2302087"/>
            <a:ext cx="478817" cy="478817"/>
          </a:xfrm>
          <a:prstGeom prst="rect">
            <a:avLst/>
          </a:prstGeom>
        </p:spPr>
      </p:pic>
      <p:pic>
        <p:nvPicPr>
          <p:cNvPr id="24" name="Рисунок 23">
            <a:extLst>
              <a:ext uri="{FF2B5EF4-FFF2-40B4-BE49-F238E27FC236}">
                <a16:creationId xmlns:a16="http://schemas.microsoft.com/office/drawing/2014/main" id="{283F6B18-9BC2-455B-90B0-CF43A0C218A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76615" y="2371928"/>
            <a:ext cx="501192" cy="438544"/>
          </a:xfrm>
          <a:prstGeom prst="rect">
            <a:avLst/>
          </a:prstGeom>
        </p:spPr>
      </p:pic>
      <p:pic>
        <p:nvPicPr>
          <p:cNvPr id="25" name="Рисунок 24">
            <a:extLst>
              <a:ext uri="{FF2B5EF4-FFF2-40B4-BE49-F238E27FC236}">
                <a16:creationId xmlns:a16="http://schemas.microsoft.com/office/drawing/2014/main" id="{6E644701-D30B-499F-8464-33688D607C8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3884" y="5056818"/>
            <a:ext cx="446655" cy="428789"/>
          </a:xfrm>
          <a:prstGeom prst="rect">
            <a:avLst/>
          </a:prstGeom>
        </p:spPr>
      </p:pic>
      <p:pic>
        <p:nvPicPr>
          <p:cNvPr id="26" name="Рисунок 25">
            <a:extLst>
              <a:ext uri="{FF2B5EF4-FFF2-40B4-BE49-F238E27FC236}">
                <a16:creationId xmlns:a16="http://schemas.microsoft.com/office/drawing/2014/main" id="{1168D543-DC41-4851-8C60-ED58068C680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00811" y="3694963"/>
            <a:ext cx="452800" cy="472487"/>
          </a:xfrm>
          <a:prstGeom prst="rect">
            <a:avLst/>
          </a:prstGeom>
        </p:spPr>
      </p:pic>
      <p:pic>
        <p:nvPicPr>
          <p:cNvPr id="33" name="Рисунок 32">
            <a:extLst>
              <a:ext uri="{FF2B5EF4-FFF2-40B4-BE49-F238E27FC236}">
                <a16:creationId xmlns:a16="http://schemas.microsoft.com/office/drawing/2014/main" id="{91805B61-F0E7-457D-849F-01FB52A16DA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128318" y="3713037"/>
            <a:ext cx="421293" cy="436339"/>
          </a:xfrm>
          <a:prstGeom prst="rect">
            <a:avLst/>
          </a:prstGeom>
        </p:spPr>
      </p:pic>
      <p:pic>
        <p:nvPicPr>
          <p:cNvPr id="34" name="Рисунок 33">
            <a:extLst>
              <a:ext uri="{FF2B5EF4-FFF2-40B4-BE49-F238E27FC236}">
                <a16:creationId xmlns:a16="http://schemas.microsoft.com/office/drawing/2014/main" id="{0D5EBFD9-1799-4215-9750-64B60B9E20C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110283" y="5049908"/>
            <a:ext cx="457362" cy="442609"/>
          </a:xfrm>
          <a:prstGeom prst="rect">
            <a:avLst/>
          </a:prstGeom>
        </p:spPr>
      </p:pic>
      <p:sp>
        <p:nvSpPr>
          <p:cNvPr id="35" name="Заголовок 1">
            <a:extLst>
              <a:ext uri="{FF2B5EF4-FFF2-40B4-BE49-F238E27FC236}">
                <a16:creationId xmlns:a16="http://schemas.microsoft.com/office/drawing/2014/main" id="{EC97FEEC-CD91-4904-96B4-D5534EABDAAD}"/>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Tree>
    <p:extLst>
      <p:ext uri="{BB962C8B-B14F-4D97-AF65-F5344CB8AC3E}">
        <p14:creationId xmlns:p14="http://schemas.microsoft.com/office/powerpoint/2010/main" val="51024187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orient="horz" pos="1502" userDrawn="1">
          <p15:clr>
            <a:srgbClr val="FBAE40"/>
          </p15:clr>
        </p15:guide>
        <p15:guide id="6" orient="horz" pos="2341" userDrawn="1">
          <p15:clr>
            <a:srgbClr val="FBAE40"/>
          </p15:clr>
        </p15:guide>
        <p15:guide id="7" orient="horz" pos="3203" userDrawn="1">
          <p15:clr>
            <a:srgbClr val="FBAE40"/>
          </p15:clr>
        </p15:guide>
        <p15:guide id="8" pos="4407" userDrawn="1">
          <p15:clr>
            <a:srgbClr val="FBAE40"/>
          </p15:clr>
        </p15:guide>
        <p15:guide id="9" pos="1186"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4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177747052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13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45771997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630" lvl="0" indent="-457223">
              <a:spcBef>
                <a:spcPts val="0"/>
              </a:spcBef>
              <a:spcAft>
                <a:spcPts val="0"/>
              </a:spcAft>
              <a:buSzPts val="1800"/>
              <a:buChar char="●"/>
              <a:defRPr/>
            </a:lvl1pPr>
            <a:lvl2pPr marL="1219261" lvl="1" indent="-423355">
              <a:spcBef>
                <a:spcPts val="0"/>
              </a:spcBef>
              <a:spcAft>
                <a:spcPts val="0"/>
              </a:spcAft>
              <a:buSzPts val="1400"/>
              <a:buChar char="○"/>
              <a:defRPr/>
            </a:lvl2pPr>
            <a:lvl3pPr marL="1828891" lvl="2" indent="-423355">
              <a:spcBef>
                <a:spcPts val="0"/>
              </a:spcBef>
              <a:spcAft>
                <a:spcPts val="0"/>
              </a:spcAft>
              <a:buSzPts val="1400"/>
              <a:buChar char="■"/>
              <a:defRPr/>
            </a:lvl3pPr>
            <a:lvl4pPr marL="2438522" lvl="3" indent="-423355">
              <a:spcBef>
                <a:spcPts val="0"/>
              </a:spcBef>
              <a:spcAft>
                <a:spcPts val="0"/>
              </a:spcAft>
              <a:buSzPts val="1400"/>
              <a:buChar char="●"/>
              <a:defRPr/>
            </a:lvl4pPr>
            <a:lvl5pPr marL="3048152" lvl="4" indent="-423355">
              <a:spcBef>
                <a:spcPts val="0"/>
              </a:spcBef>
              <a:spcAft>
                <a:spcPts val="0"/>
              </a:spcAft>
              <a:buSzPts val="1400"/>
              <a:buChar char="○"/>
              <a:defRPr/>
            </a:lvl5pPr>
            <a:lvl6pPr marL="3657783" lvl="5" indent="-423355">
              <a:spcBef>
                <a:spcPts val="0"/>
              </a:spcBef>
              <a:spcAft>
                <a:spcPts val="0"/>
              </a:spcAft>
              <a:buSzPts val="1400"/>
              <a:buChar char="■"/>
              <a:defRPr/>
            </a:lvl6pPr>
            <a:lvl7pPr marL="4267413" lvl="6" indent="-423355">
              <a:spcBef>
                <a:spcPts val="0"/>
              </a:spcBef>
              <a:spcAft>
                <a:spcPts val="0"/>
              </a:spcAft>
              <a:buSzPts val="1400"/>
              <a:buChar char="●"/>
              <a:defRPr/>
            </a:lvl7pPr>
            <a:lvl8pPr marL="4877044" lvl="7" indent="-423355">
              <a:spcBef>
                <a:spcPts val="0"/>
              </a:spcBef>
              <a:spcAft>
                <a:spcPts val="0"/>
              </a:spcAft>
              <a:buSzPts val="1400"/>
              <a:buChar char="○"/>
              <a:defRPr/>
            </a:lvl8pPr>
            <a:lvl9pPr marL="5486674" lvl="8" indent="-423355">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487155327"/>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14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5"/>
            <a:ext cx="1828804" cy="812801"/>
          </a:xfrm>
          <a:prstGeom prst="rect">
            <a:avLst/>
          </a:prstGeom>
        </p:spPr>
      </p:pic>
      <p:sp>
        <p:nvSpPr>
          <p:cNvPr id="14" name="Текст 2"/>
          <p:cNvSpPr>
            <a:spLocks noGrp="1"/>
          </p:cNvSpPr>
          <p:nvPr>
            <p:ph type="body" sz="quarter" idx="11" hasCustomPrompt="1"/>
          </p:nvPr>
        </p:nvSpPr>
        <p:spPr>
          <a:xfrm>
            <a:off x="792250" y="757646"/>
            <a:ext cx="6517285" cy="698091"/>
          </a:xfrm>
        </p:spPr>
        <p:txBody>
          <a:bodyPr>
            <a:noAutofit/>
          </a:bodyPr>
          <a:lstStyle>
            <a:lvl1pPr marL="0" indent="0" algn="l">
              <a:buNone/>
              <a:defRPr sz="3500">
                <a:solidFill>
                  <a:schemeClr val="tx1"/>
                </a:solidFill>
                <a:latin typeface="Arial Black" panose="020B0A04020102020204" pitchFamily="34" charset="0"/>
              </a:defRPr>
            </a:lvl1pPr>
            <a:lvl2pPr marL="457212" indent="0">
              <a:buNone/>
              <a:defRPr/>
            </a:lvl2pPr>
            <a:lvl3pPr marL="914423" indent="0">
              <a:buNone/>
              <a:defRPr/>
            </a:lvl3pPr>
            <a:lvl4pPr marL="1371635" indent="0">
              <a:buNone/>
              <a:defRPr/>
            </a:lvl4pPr>
            <a:lvl5pPr marL="1828845" indent="0">
              <a:buNone/>
              <a:defRPr/>
            </a:lvl5pPr>
          </a:lstStyle>
          <a:p>
            <a:pPr lvl="0"/>
            <a:r>
              <a:rPr lang="en-US"/>
              <a:t>Click to edit master</a:t>
            </a:r>
            <a:endParaRPr lang="ru-RU"/>
          </a:p>
        </p:txBody>
      </p:sp>
    </p:spTree>
    <p:extLst>
      <p:ext uri="{BB962C8B-B14F-4D97-AF65-F5344CB8AC3E}">
        <p14:creationId xmlns:p14="http://schemas.microsoft.com/office/powerpoint/2010/main" val="3629333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5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4" name="Текст 2"/>
          <p:cNvSpPr>
            <a:spLocks noGrp="1"/>
          </p:cNvSpPr>
          <p:nvPr>
            <p:ph type="body" sz="quarter" idx="11" hasCustomPrompt="1"/>
          </p:nvPr>
        </p:nvSpPr>
        <p:spPr>
          <a:xfrm>
            <a:off x="792250" y="757645"/>
            <a:ext cx="6517285" cy="698091"/>
          </a:xfrm>
        </p:spPr>
        <p:txBody>
          <a:bodyPr>
            <a:noAutofit/>
          </a:bodyPr>
          <a:lstStyle>
            <a:lvl1pPr marL="0" indent="0" algn="l">
              <a:buNone/>
              <a:defRPr sz="3734">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12"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93483370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Blank White" type="blank">
  <p:cSld name="Blank White">
    <p:spTree>
      <p:nvGrpSpPr>
        <p:cNvPr id="1" name="Shape 940"/>
        <p:cNvGrpSpPr/>
        <p:nvPr/>
      </p:nvGrpSpPr>
      <p:grpSpPr>
        <a:xfrm>
          <a:off x="0" y="0"/>
          <a:ext cx="0" cy="0"/>
          <a:chOff x="0" y="0"/>
          <a:chExt cx="0" cy="0"/>
        </a:xfrm>
      </p:grpSpPr>
    </p:spTree>
    <p:extLst>
      <p:ext uri="{BB962C8B-B14F-4D97-AF65-F5344CB8AC3E}">
        <p14:creationId xmlns:p14="http://schemas.microsoft.com/office/powerpoint/2010/main" val="266355887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9"/>
        <p:cNvGrpSpPr/>
        <p:nvPr/>
      </p:nvGrpSpPr>
      <p:grpSpPr>
        <a:xfrm>
          <a:off x="0" y="0"/>
          <a:ext cx="0" cy="0"/>
          <a:chOff x="0" y="0"/>
          <a:chExt cx="0" cy="0"/>
        </a:xfrm>
      </p:grpSpPr>
      <p:sp>
        <p:nvSpPr>
          <p:cNvPr id="110" name="Google Shape;110;p30"/>
          <p:cNvSpPr txBox="1">
            <a:spLocks noGrp="1"/>
          </p:cNvSpPr>
          <p:nvPr>
            <p:ph type="title"/>
          </p:nvPr>
        </p:nvSpPr>
        <p:spPr>
          <a:xfrm>
            <a:off x="415680" y="992640"/>
            <a:ext cx="11360000" cy="27364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11" name="Google Shape;111;p30"/>
          <p:cNvSpPr txBox="1">
            <a:spLocks noGrp="1"/>
          </p:cNvSpPr>
          <p:nvPr>
            <p:ph type="subTitle" idx="1"/>
          </p:nvPr>
        </p:nvSpPr>
        <p:spPr>
          <a:xfrm>
            <a:off x="609600" y="1604640"/>
            <a:ext cx="10972400" cy="3977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2840195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17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4" name="Текст 2"/>
          <p:cNvSpPr>
            <a:spLocks noGrp="1"/>
          </p:cNvSpPr>
          <p:nvPr>
            <p:ph type="body" sz="quarter" idx="11" hasCustomPrompt="1"/>
          </p:nvPr>
        </p:nvSpPr>
        <p:spPr>
          <a:xfrm>
            <a:off x="792250" y="757645"/>
            <a:ext cx="6517285" cy="698091"/>
          </a:xfrm>
        </p:spPr>
        <p:txBody>
          <a:bodyPr>
            <a:noAutofit/>
          </a:bodyPr>
          <a:lstStyle>
            <a:lvl1pPr marL="0" indent="0" algn="l">
              <a:buNone/>
              <a:defRPr sz="3734">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12"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27164447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Заголовок и объект">
    <p:spTree>
      <p:nvGrpSpPr>
        <p:cNvPr id="1" name=""/>
        <p:cNvGrpSpPr/>
        <p:nvPr/>
      </p:nvGrpSpPr>
      <p:grpSpPr>
        <a:xfrm>
          <a:off x="0" y="0"/>
          <a:ext cx="0" cy="0"/>
          <a:chOff x="0" y="0"/>
          <a:chExt cx="0" cy="0"/>
        </a:xfrm>
      </p:grpSpPr>
      <p:sp>
        <p:nvSpPr>
          <p:cNvPr id="16" name="Google Shape;36;p85">
            <a:extLst>
              <a:ext uri="{FF2B5EF4-FFF2-40B4-BE49-F238E27FC236}">
                <a16:creationId xmlns:a16="http://schemas.microsoft.com/office/drawing/2014/main" id="{EB3D9ED1-713E-45AA-86F2-694BD13F7D61}"/>
              </a:ext>
            </a:extLst>
          </p:cNvPr>
          <p:cNvSpPr/>
          <p:nvPr userDrawn="1"/>
        </p:nvSpPr>
        <p:spPr>
          <a:xfrm>
            <a:off x="9268063"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499407"/>
            <a:ext cx="2140381" cy="599261"/>
          </a:xfrm>
          <a:prstGeom prst="rect">
            <a:avLst/>
          </a:prstGeom>
          <a:noFill/>
          <a:ln>
            <a:noFill/>
          </a:ln>
        </p:spPr>
      </p:pic>
      <p:grpSp>
        <p:nvGrpSpPr>
          <p:cNvPr id="5" name="Группа 4">
            <a:extLst>
              <a:ext uri="{FF2B5EF4-FFF2-40B4-BE49-F238E27FC236}">
                <a16:creationId xmlns:a16="http://schemas.microsoft.com/office/drawing/2014/main" id="{6721E41A-F469-4CB2-9D7F-8DF8E7E08421}"/>
              </a:ext>
            </a:extLst>
          </p:cNvPr>
          <p:cNvGrpSpPr/>
          <p:nvPr userDrawn="1"/>
        </p:nvGrpSpPr>
        <p:grpSpPr>
          <a:xfrm>
            <a:off x="1552091" y="1890707"/>
            <a:ext cx="1015126" cy="1491893"/>
            <a:chOff x="1132991" y="1863000"/>
            <a:chExt cx="1015126" cy="1491893"/>
          </a:xfrm>
        </p:grpSpPr>
        <p:grpSp>
          <p:nvGrpSpPr>
            <p:cNvPr id="6" name="Google Shape;2895;p160">
              <a:extLst>
                <a:ext uri="{FF2B5EF4-FFF2-40B4-BE49-F238E27FC236}">
                  <a16:creationId xmlns:a16="http://schemas.microsoft.com/office/drawing/2014/main" id="{4BC1B4FB-9879-4F47-BEBB-C8E83C02F83D}"/>
                </a:ext>
              </a:extLst>
            </p:cNvPr>
            <p:cNvGrpSpPr/>
            <p:nvPr userDrawn="1"/>
          </p:nvGrpSpPr>
          <p:grpSpPr>
            <a:xfrm>
              <a:off x="1132991" y="1863000"/>
              <a:ext cx="1015126" cy="1144436"/>
              <a:chOff x="649288" y="2322307"/>
              <a:chExt cx="1080598" cy="1218248"/>
            </a:xfrm>
          </p:grpSpPr>
          <p:grpSp>
            <p:nvGrpSpPr>
              <p:cNvPr id="8" name="Google Shape;2896;p160">
                <a:extLst>
                  <a:ext uri="{FF2B5EF4-FFF2-40B4-BE49-F238E27FC236}">
                    <a16:creationId xmlns:a16="http://schemas.microsoft.com/office/drawing/2014/main" id="{9EFA8D97-6216-430C-8866-6C05ED3AE6B2}"/>
                  </a:ext>
                </a:extLst>
              </p:cNvPr>
              <p:cNvGrpSpPr/>
              <p:nvPr/>
            </p:nvGrpSpPr>
            <p:grpSpPr>
              <a:xfrm>
                <a:off x="649288" y="2322307"/>
                <a:ext cx="1080598" cy="1218248"/>
                <a:chOff x="969963" y="2154237"/>
                <a:chExt cx="1582737" cy="1784351"/>
              </a:xfrm>
            </p:grpSpPr>
            <p:sp>
              <p:nvSpPr>
                <p:cNvPr id="10" name="Google Shape;2897;p160">
                  <a:extLst>
                    <a:ext uri="{FF2B5EF4-FFF2-40B4-BE49-F238E27FC236}">
                      <a16:creationId xmlns:a16="http://schemas.microsoft.com/office/drawing/2014/main" id="{82599A11-3CC3-476F-89AC-0CB632D135DF}"/>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2" name="Google Shape;2898;p160">
                  <a:extLst>
                    <a:ext uri="{FF2B5EF4-FFF2-40B4-BE49-F238E27FC236}">
                      <a16:creationId xmlns:a16="http://schemas.microsoft.com/office/drawing/2014/main" id="{D7FCD9A8-5969-4FF6-B80F-EBDD91AF42E0}"/>
                    </a:ext>
                  </a:extLst>
                </p:cNvPr>
                <p:cNvSpPr/>
                <p:nvPr/>
              </p:nvSpPr>
              <p:spPr>
                <a:xfrm>
                  <a:off x="1176338" y="2359025"/>
                  <a:ext cx="1203325" cy="1204913"/>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3" name="Google Shape;2899;p160">
                  <a:extLst>
                    <a:ext uri="{FF2B5EF4-FFF2-40B4-BE49-F238E27FC236}">
                      <a16:creationId xmlns:a16="http://schemas.microsoft.com/office/drawing/2014/main" id="{50A37C11-5477-4D4E-A761-DAF177A4A58E}"/>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4" name="Google Shape;2900;p160">
                  <a:extLst>
                    <a:ext uri="{FF2B5EF4-FFF2-40B4-BE49-F238E27FC236}">
                      <a16:creationId xmlns:a16="http://schemas.microsoft.com/office/drawing/2014/main" id="{906F3FD8-42D2-44B2-BF4B-5255B1C69E3E}"/>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9" name="Google Shape;2901;p160">
                <a:extLst>
                  <a:ext uri="{FF2B5EF4-FFF2-40B4-BE49-F238E27FC236}">
                    <a16:creationId xmlns:a16="http://schemas.microsoft.com/office/drawing/2014/main" id="{0C402AD0-B395-495F-B032-5C86233F139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dirty="0">
                    <a:solidFill>
                      <a:schemeClr val="accent6"/>
                    </a:solidFill>
                    <a:latin typeface="Roboto"/>
                    <a:ea typeface="Roboto"/>
                    <a:cs typeface="Roboto"/>
                    <a:sym typeface="Roboto"/>
                  </a:rPr>
                  <a:t>Step 1</a:t>
                </a:r>
                <a:endParaRPr sz="1600" b="1" dirty="0">
                  <a:solidFill>
                    <a:schemeClr val="accent6"/>
                  </a:solidFill>
                  <a:latin typeface="Roboto"/>
                  <a:ea typeface="Roboto"/>
                  <a:cs typeface="Roboto"/>
                  <a:sym typeface="Roboto"/>
                </a:endParaRPr>
              </a:p>
            </p:txBody>
          </p:sp>
        </p:grpSp>
        <p:grpSp>
          <p:nvGrpSpPr>
            <p:cNvPr id="44" name="Google Shape;2941;p160">
              <a:extLst>
                <a:ext uri="{FF2B5EF4-FFF2-40B4-BE49-F238E27FC236}">
                  <a16:creationId xmlns:a16="http://schemas.microsoft.com/office/drawing/2014/main" id="{2E53F4CD-6B8F-4213-934D-0EDB17CB2CB7}"/>
                </a:ext>
              </a:extLst>
            </p:cNvPr>
            <p:cNvGrpSpPr/>
            <p:nvPr userDrawn="1"/>
          </p:nvGrpSpPr>
          <p:grpSpPr>
            <a:xfrm>
              <a:off x="1520008" y="3107760"/>
              <a:ext cx="247133" cy="247133"/>
              <a:chOff x="1077401" y="3671701"/>
              <a:chExt cx="247133" cy="247133"/>
            </a:xfrm>
          </p:grpSpPr>
          <p:sp>
            <p:nvSpPr>
              <p:cNvPr id="45" name="Google Shape;2942;p160">
                <a:extLst>
                  <a:ext uri="{FF2B5EF4-FFF2-40B4-BE49-F238E27FC236}">
                    <a16:creationId xmlns:a16="http://schemas.microsoft.com/office/drawing/2014/main" id="{290B2D91-59D5-4DCF-A961-BEFF0748DF51}"/>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Roboto"/>
                  <a:ea typeface="Roboto"/>
                  <a:cs typeface="Roboto"/>
                  <a:sym typeface="Roboto"/>
                </a:endParaRPr>
              </a:p>
            </p:txBody>
          </p:sp>
          <p:sp>
            <p:nvSpPr>
              <p:cNvPr id="46" name="Google Shape;2943;p160">
                <a:extLst>
                  <a:ext uri="{FF2B5EF4-FFF2-40B4-BE49-F238E27FC236}">
                    <a16:creationId xmlns:a16="http://schemas.microsoft.com/office/drawing/2014/main" id="{5708A836-F589-404F-9C19-7DB71B0C17D2}"/>
                  </a:ext>
                </a:extLst>
              </p:cNvPr>
              <p:cNvSpPr/>
              <p:nvPr/>
            </p:nvSpPr>
            <p:spPr>
              <a:xfrm>
                <a:off x="1136909" y="3731209"/>
                <a:ext cx="128116" cy="128116"/>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Roboto"/>
                  <a:ea typeface="Roboto"/>
                  <a:cs typeface="Roboto"/>
                  <a:sym typeface="Roboto"/>
                </a:endParaRPr>
              </a:p>
            </p:txBody>
          </p:sp>
        </p:grpSp>
      </p:grpSp>
      <p:grpSp>
        <p:nvGrpSpPr>
          <p:cNvPr id="68" name="Группа 67">
            <a:extLst>
              <a:ext uri="{FF2B5EF4-FFF2-40B4-BE49-F238E27FC236}">
                <a16:creationId xmlns:a16="http://schemas.microsoft.com/office/drawing/2014/main" id="{61D5F6D2-B184-4620-A6C5-CF035F8DD520}"/>
              </a:ext>
            </a:extLst>
          </p:cNvPr>
          <p:cNvGrpSpPr/>
          <p:nvPr userDrawn="1"/>
        </p:nvGrpSpPr>
        <p:grpSpPr>
          <a:xfrm>
            <a:off x="4269103" y="1901546"/>
            <a:ext cx="1015127" cy="1471529"/>
            <a:chOff x="3335653" y="1883364"/>
            <a:chExt cx="1015127" cy="1471529"/>
          </a:xfrm>
        </p:grpSpPr>
        <p:grpSp>
          <p:nvGrpSpPr>
            <p:cNvPr id="15" name="Google Shape;2913;p160">
              <a:extLst>
                <a:ext uri="{FF2B5EF4-FFF2-40B4-BE49-F238E27FC236}">
                  <a16:creationId xmlns:a16="http://schemas.microsoft.com/office/drawing/2014/main" id="{93425677-FC14-433E-A167-64E665C129D2}"/>
                </a:ext>
              </a:extLst>
            </p:cNvPr>
            <p:cNvGrpSpPr/>
            <p:nvPr userDrawn="1"/>
          </p:nvGrpSpPr>
          <p:grpSpPr>
            <a:xfrm>
              <a:off x="3335653" y="1883364"/>
              <a:ext cx="1015127" cy="1144436"/>
              <a:chOff x="649287" y="2322307"/>
              <a:chExt cx="1080599" cy="1218248"/>
            </a:xfrm>
          </p:grpSpPr>
          <p:grpSp>
            <p:nvGrpSpPr>
              <p:cNvPr id="17" name="Google Shape;2914;p160">
                <a:extLst>
                  <a:ext uri="{FF2B5EF4-FFF2-40B4-BE49-F238E27FC236}">
                    <a16:creationId xmlns:a16="http://schemas.microsoft.com/office/drawing/2014/main" id="{7C5D1928-0336-45F8-B645-117909A1167C}"/>
                  </a:ext>
                </a:extLst>
              </p:cNvPr>
              <p:cNvGrpSpPr/>
              <p:nvPr/>
            </p:nvGrpSpPr>
            <p:grpSpPr>
              <a:xfrm>
                <a:off x="649287" y="2322307"/>
                <a:ext cx="1080597" cy="1218248"/>
                <a:chOff x="969963" y="2154237"/>
                <a:chExt cx="1582737" cy="1784351"/>
              </a:xfrm>
            </p:grpSpPr>
            <p:sp>
              <p:nvSpPr>
                <p:cNvPr id="19" name="Google Shape;2915;p160">
                  <a:extLst>
                    <a:ext uri="{FF2B5EF4-FFF2-40B4-BE49-F238E27FC236}">
                      <a16:creationId xmlns:a16="http://schemas.microsoft.com/office/drawing/2014/main" id="{3512D943-230F-41CE-AB96-9EDBF4B2D152}"/>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0" name="Google Shape;2916;p160">
                  <a:extLst>
                    <a:ext uri="{FF2B5EF4-FFF2-40B4-BE49-F238E27FC236}">
                      <a16:creationId xmlns:a16="http://schemas.microsoft.com/office/drawing/2014/main" id="{37A3311E-DED3-4F50-8702-58EBA6B6CC85}"/>
                    </a:ext>
                  </a:extLst>
                </p:cNvPr>
                <p:cNvSpPr/>
                <p:nvPr/>
              </p:nvSpPr>
              <p:spPr>
                <a:xfrm>
                  <a:off x="1176338" y="2359025"/>
                  <a:ext cx="1203325" cy="1204913"/>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1" name="Google Shape;2917;p160">
                  <a:extLst>
                    <a:ext uri="{FF2B5EF4-FFF2-40B4-BE49-F238E27FC236}">
                      <a16:creationId xmlns:a16="http://schemas.microsoft.com/office/drawing/2014/main" id="{D122A75B-F41C-4DE1-80A1-8946D8ACF8A0}"/>
                    </a:ext>
                  </a:extLst>
                </p:cNvPr>
                <p:cNvSpPr/>
                <p:nvPr userDrawn="1"/>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Roboto"/>
                    <a:ea typeface="Roboto"/>
                    <a:cs typeface="Roboto"/>
                    <a:sym typeface="Roboto"/>
                  </a:endParaRPr>
                </a:p>
              </p:txBody>
            </p:sp>
            <p:sp>
              <p:nvSpPr>
                <p:cNvPr id="22" name="Google Shape;2918;p160">
                  <a:extLst>
                    <a:ext uri="{FF2B5EF4-FFF2-40B4-BE49-F238E27FC236}">
                      <a16:creationId xmlns:a16="http://schemas.microsoft.com/office/drawing/2014/main" id="{9E7C85B8-EE39-461D-BDED-857BAF2E7230}"/>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18" name="Google Shape;2919;p160">
                <a:extLst>
                  <a:ext uri="{FF2B5EF4-FFF2-40B4-BE49-F238E27FC236}">
                    <a16:creationId xmlns:a16="http://schemas.microsoft.com/office/drawing/2014/main" id="{24A2918D-AB32-4859-BD04-9872F77CF578}"/>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dirty="0">
                    <a:solidFill>
                      <a:schemeClr val="accent6"/>
                    </a:solidFill>
                    <a:latin typeface="Roboto"/>
                    <a:ea typeface="Roboto"/>
                    <a:cs typeface="Roboto"/>
                    <a:sym typeface="Roboto"/>
                  </a:rPr>
                  <a:t>Step 2</a:t>
                </a:r>
                <a:endParaRPr sz="1600" b="1" dirty="0">
                  <a:solidFill>
                    <a:schemeClr val="accent6"/>
                  </a:solidFill>
                  <a:latin typeface="Roboto"/>
                  <a:ea typeface="Roboto"/>
                  <a:cs typeface="Roboto"/>
                  <a:sym typeface="Roboto"/>
                </a:endParaRPr>
              </a:p>
            </p:txBody>
          </p:sp>
        </p:grpSp>
        <p:grpSp>
          <p:nvGrpSpPr>
            <p:cNvPr id="47" name="Google Shape;2944;p160">
              <a:extLst>
                <a:ext uri="{FF2B5EF4-FFF2-40B4-BE49-F238E27FC236}">
                  <a16:creationId xmlns:a16="http://schemas.microsoft.com/office/drawing/2014/main" id="{B3BE8456-ECDD-4404-834A-5BA1F0D9C62E}"/>
                </a:ext>
              </a:extLst>
            </p:cNvPr>
            <p:cNvGrpSpPr/>
            <p:nvPr userDrawn="1"/>
          </p:nvGrpSpPr>
          <p:grpSpPr>
            <a:xfrm>
              <a:off x="3719651" y="3107760"/>
              <a:ext cx="247133" cy="247133"/>
              <a:chOff x="1077401" y="3671701"/>
              <a:chExt cx="247133" cy="247133"/>
            </a:xfrm>
          </p:grpSpPr>
          <p:sp>
            <p:nvSpPr>
              <p:cNvPr id="48" name="Google Shape;2945;p160">
                <a:extLst>
                  <a:ext uri="{FF2B5EF4-FFF2-40B4-BE49-F238E27FC236}">
                    <a16:creationId xmlns:a16="http://schemas.microsoft.com/office/drawing/2014/main" id="{16ECEAEC-FFBB-4A80-89E9-6D9D2C4C03E2}"/>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9" name="Google Shape;2946;p160">
                <a:extLst>
                  <a:ext uri="{FF2B5EF4-FFF2-40B4-BE49-F238E27FC236}">
                    <a16:creationId xmlns:a16="http://schemas.microsoft.com/office/drawing/2014/main" id="{8DCB5ABA-2580-4171-B54D-ADB22F7C57E5}"/>
                  </a:ext>
                </a:extLst>
              </p:cNvPr>
              <p:cNvSpPr/>
              <p:nvPr/>
            </p:nvSpPr>
            <p:spPr>
              <a:xfrm>
                <a:off x="1136909" y="3731209"/>
                <a:ext cx="128116" cy="128116"/>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4" name="Группа 3">
            <a:extLst>
              <a:ext uri="{FF2B5EF4-FFF2-40B4-BE49-F238E27FC236}">
                <a16:creationId xmlns:a16="http://schemas.microsoft.com/office/drawing/2014/main" id="{E4A517D0-FEC6-451A-A9D5-BF17621A884B}"/>
              </a:ext>
            </a:extLst>
          </p:cNvPr>
          <p:cNvGrpSpPr/>
          <p:nvPr userDrawn="1"/>
        </p:nvGrpSpPr>
        <p:grpSpPr>
          <a:xfrm>
            <a:off x="6970883" y="1878973"/>
            <a:ext cx="1015126" cy="1494102"/>
            <a:chOff x="5652381" y="2006265"/>
            <a:chExt cx="1015126" cy="1494102"/>
          </a:xfrm>
        </p:grpSpPr>
        <p:grpSp>
          <p:nvGrpSpPr>
            <p:cNvPr id="23" name="Google Shape;2920;p160">
              <a:extLst>
                <a:ext uri="{FF2B5EF4-FFF2-40B4-BE49-F238E27FC236}">
                  <a16:creationId xmlns:a16="http://schemas.microsoft.com/office/drawing/2014/main" id="{EE584961-C425-49F6-B98B-A7D52493F8F8}"/>
                </a:ext>
              </a:extLst>
            </p:cNvPr>
            <p:cNvGrpSpPr/>
            <p:nvPr userDrawn="1"/>
          </p:nvGrpSpPr>
          <p:grpSpPr>
            <a:xfrm>
              <a:off x="5652381" y="2006265"/>
              <a:ext cx="1015126" cy="1144436"/>
              <a:chOff x="649288" y="2322307"/>
              <a:chExt cx="1080598" cy="1218248"/>
            </a:xfrm>
          </p:grpSpPr>
          <p:grpSp>
            <p:nvGrpSpPr>
              <p:cNvPr id="24" name="Google Shape;2921;p160">
                <a:extLst>
                  <a:ext uri="{FF2B5EF4-FFF2-40B4-BE49-F238E27FC236}">
                    <a16:creationId xmlns:a16="http://schemas.microsoft.com/office/drawing/2014/main" id="{B3E61955-BAD1-4B60-86C2-7E38AD59F327}"/>
                  </a:ext>
                </a:extLst>
              </p:cNvPr>
              <p:cNvGrpSpPr/>
              <p:nvPr/>
            </p:nvGrpSpPr>
            <p:grpSpPr>
              <a:xfrm>
                <a:off x="649288" y="2322307"/>
                <a:ext cx="1080598" cy="1218248"/>
                <a:chOff x="969963" y="2154237"/>
                <a:chExt cx="1582737" cy="1784351"/>
              </a:xfrm>
            </p:grpSpPr>
            <p:sp>
              <p:nvSpPr>
                <p:cNvPr id="26" name="Google Shape;2922;p160">
                  <a:extLst>
                    <a:ext uri="{FF2B5EF4-FFF2-40B4-BE49-F238E27FC236}">
                      <a16:creationId xmlns:a16="http://schemas.microsoft.com/office/drawing/2014/main" id="{6EE176B8-9AC5-42C5-8C14-9D7C5F197854}"/>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7" name="Google Shape;2923;p160">
                  <a:extLst>
                    <a:ext uri="{FF2B5EF4-FFF2-40B4-BE49-F238E27FC236}">
                      <a16:creationId xmlns:a16="http://schemas.microsoft.com/office/drawing/2014/main" id="{082285F4-21C9-4C5F-9A30-D31111329187}"/>
                    </a:ext>
                  </a:extLst>
                </p:cNvPr>
                <p:cNvSpPr/>
                <p:nvPr/>
              </p:nvSpPr>
              <p:spPr>
                <a:xfrm>
                  <a:off x="1176338" y="2359025"/>
                  <a:ext cx="1203325" cy="1204913"/>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8" name="Google Shape;2924;p160">
                  <a:extLst>
                    <a:ext uri="{FF2B5EF4-FFF2-40B4-BE49-F238E27FC236}">
                      <a16:creationId xmlns:a16="http://schemas.microsoft.com/office/drawing/2014/main" id="{6D5583F1-F40C-47F3-81BB-4CD1C8806D0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Roboto"/>
                    <a:ea typeface="Roboto"/>
                    <a:cs typeface="Roboto"/>
                    <a:sym typeface="Roboto"/>
                  </a:endParaRPr>
                </a:p>
              </p:txBody>
            </p:sp>
            <p:sp>
              <p:nvSpPr>
                <p:cNvPr id="29" name="Google Shape;2925;p160">
                  <a:extLst>
                    <a:ext uri="{FF2B5EF4-FFF2-40B4-BE49-F238E27FC236}">
                      <a16:creationId xmlns:a16="http://schemas.microsoft.com/office/drawing/2014/main" id="{E12FD029-8657-4488-AFED-49CD4819FE34}"/>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25" name="Google Shape;2926;p160">
                <a:extLst>
                  <a:ext uri="{FF2B5EF4-FFF2-40B4-BE49-F238E27FC236}">
                    <a16:creationId xmlns:a16="http://schemas.microsoft.com/office/drawing/2014/main" id="{B4DED301-C376-458B-86F6-13087A92D60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dirty="0">
                    <a:solidFill>
                      <a:schemeClr val="accent6"/>
                    </a:solidFill>
                    <a:latin typeface="Roboto"/>
                    <a:ea typeface="Roboto"/>
                    <a:cs typeface="Roboto"/>
                    <a:sym typeface="Roboto"/>
                  </a:rPr>
                  <a:t>Step 3</a:t>
                </a:r>
                <a:endParaRPr sz="1600" b="1" dirty="0">
                  <a:solidFill>
                    <a:schemeClr val="accent6"/>
                  </a:solidFill>
                  <a:latin typeface="Roboto"/>
                  <a:ea typeface="Roboto"/>
                  <a:cs typeface="Roboto"/>
                  <a:sym typeface="Roboto"/>
                </a:endParaRPr>
              </a:p>
            </p:txBody>
          </p:sp>
        </p:grpSp>
        <p:grpSp>
          <p:nvGrpSpPr>
            <p:cNvPr id="50" name="Google Shape;2947;p160">
              <a:extLst>
                <a:ext uri="{FF2B5EF4-FFF2-40B4-BE49-F238E27FC236}">
                  <a16:creationId xmlns:a16="http://schemas.microsoft.com/office/drawing/2014/main" id="{013E0F38-8CB0-408B-974E-86F3021F3AD2}"/>
                </a:ext>
              </a:extLst>
            </p:cNvPr>
            <p:cNvGrpSpPr/>
            <p:nvPr userDrawn="1"/>
          </p:nvGrpSpPr>
          <p:grpSpPr>
            <a:xfrm>
              <a:off x="6033070" y="3253234"/>
              <a:ext cx="247133" cy="247133"/>
              <a:chOff x="1077401" y="3671701"/>
              <a:chExt cx="247133" cy="247133"/>
            </a:xfrm>
          </p:grpSpPr>
          <p:sp>
            <p:nvSpPr>
              <p:cNvPr id="51" name="Google Shape;2948;p160">
                <a:extLst>
                  <a:ext uri="{FF2B5EF4-FFF2-40B4-BE49-F238E27FC236}">
                    <a16:creationId xmlns:a16="http://schemas.microsoft.com/office/drawing/2014/main" id="{7FA041A9-38DC-49AC-8CEF-48CE98469C47}"/>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Roboto"/>
                  <a:ea typeface="Roboto"/>
                  <a:cs typeface="Roboto"/>
                  <a:sym typeface="Roboto"/>
                </a:endParaRPr>
              </a:p>
            </p:txBody>
          </p:sp>
          <p:sp>
            <p:nvSpPr>
              <p:cNvPr id="52" name="Google Shape;2949;p160">
                <a:extLst>
                  <a:ext uri="{FF2B5EF4-FFF2-40B4-BE49-F238E27FC236}">
                    <a16:creationId xmlns:a16="http://schemas.microsoft.com/office/drawing/2014/main" id="{E6BEB08E-63F9-45E8-95AE-97ABA53FE2F1}"/>
                  </a:ext>
                </a:extLst>
              </p:cNvPr>
              <p:cNvSpPr/>
              <p:nvPr/>
            </p:nvSpPr>
            <p:spPr>
              <a:xfrm>
                <a:off x="1136909" y="3731209"/>
                <a:ext cx="128116" cy="128116"/>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Roboto"/>
                  <a:ea typeface="Roboto"/>
                  <a:cs typeface="Roboto"/>
                  <a:sym typeface="Roboto"/>
                </a:endParaRPr>
              </a:p>
            </p:txBody>
          </p:sp>
        </p:grpSp>
      </p:grpSp>
      <p:grpSp>
        <p:nvGrpSpPr>
          <p:cNvPr id="69" name="Группа 68">
            <a:extLst>
              <a:ext uri="{FF2B5EF4-FFF2-40B4-BE49-F238E27FC236}">
                <a16:creationId xmlns:a16="http://schemas.microsoft.com/office/drawing/2014/main" id="{D5A8EFE0-671F-4BE5-8EE7-6418F0A77B41}"/>
              </a:ext>
            </a:extLst>
          </p:cNvPr>
          <p:cNvGrpSpPr/>
          <p:nvPr userDrawn="1"/>
        </p:nvGrpSpPr>
        <p:grpSpPr>
          <a:xfrm>
            <a:off x="9709274" y="1923764"/>
            <a:ext cx="1015126" cy="1443288"/>
            <a:chOff x="7850982" y="1934157"/>
            <a:chExt cx="1015126" cy="1443288"/>
          </a:xfrm>
        </p:grpSpPr>
        <p:grpSp>
          <p:nvGrpSpPr>
            <p:cNvPr id="30" name="Google Shape;2927;p160">
              <a:extLst>
                <a:ext uri="{FF2B5EF4-FFF2-40B4-BE49-F238E27FC236}">
                  <a16:creationId xmlns:a16="http://schemas.microsoft.com/office/drawing/2014/main" id="{6AAA662B-3771-4D19-895B-3465D51B9020}"/>
                </a:ext>
              </a:extLst>
            </p:cNvPr>
            <p:cNvGrpSpPr/>
            <p:nvPr userDrawn="1"/>
          </p:nvGrpSpPr>
          <p:grpSpPr>
            <a:xfrm>
              <a:off x="7850982" y="1934157"/>
              <a:ext cx="1015126" cy="1144436"/>
              <a:chOff x="649288" y="2322307"/>
              <a:chExt cx="1080598" cy="1218248"/>
            </a:xfrm>
          </p:grpSpPr>
          <p:grpSp>
            <p:nvGrpSpPr>
              <p:cNvPr id="31" name="Google Shape;2928;p160">
                <a:extLst>
                  <a:ext uri="{FF2B5EF4-FFF2-40B4-BE49-F238E27FC236}">
                    <a16:creationId xmlns:a16="http://schemas.microsoft.com/office/drawing/2014/main" id="{A4E7F1AB-1704-41C8-B6E7-F49E285F0893}"/>
                  </a:ext>
                </a:extLst>
              </p:cNvPr>
              <p:cNvGrpSpPr/>
              <p:nvPr/>
            </p:nvGrpSpPr>
            <p:grpSpPr>
              <a:xfrm>
                <a:off x="649288" y="2322307"/>
                <a:ext cx="1080598" cy="1218248"/>
                <a:chOff x="969963" y="2154237"/>
                <a:chExt cx="1582737" cy="1784351"/>
              </a:xfrm>
            </p:grpSpPr>
            <p:sp>
              <p:nvSpPr>
                <p:cNvPr id="33" name="Google Shape;2929;p160">
                  <a:extLst>
                    <a:ext uri="{FF2B5EF4-FFF2-40B4-BE49-F238E27FC236}">
                      <a16:creationId xmlns:a16="http://schemas.microsoft.com/office/drawing/2014/main" id="{5BF6DD53-2CD4-4926-A7C7-72E4D7B8C650}"/>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4" name="Google Shape;2930;p160">
                  <a:extLst>
                    <a:ext uri="{FF2B5EF4-FFF2-40B4-BE49-F238E27FC236}">
                      <a16:creationId xmlns:a16="http://schemas.microsoft.com/office/drawing/2014/main" id="{542947BF-C2BD-4087-92D7-324E2CED6E5B}"/>
                    </a:ext>
                  </a:extLst>
                </p:cNvPr>
                <p:cNvSpPr/>
                <p:nvPr/>
              </p:nvSpPr>
              <p:spPr>
                <a:xfrm>
                  <a:off x="1176338" y="2359025"/>
                  <a:ext cx="1203325" cy="1204913"/>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5" name="Google Shape;2931;p160">
                  <a:extLst>
                    <a:ext uri="{FF2B5EF4-FFF2-40B4-BE49-F238E27FC236}">
                      <a16:creationId xmlns:a16="http://schemas.microsoft.com/office/drawing/2014/main" id="{0B40EA83-BC0F-4B49-BF11-F45504E010E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6" name="Google Shape;2932;p160">
                  <a:extLst>
                    <a:ext uri="{FF2B5EF4-FFF2-40B4-BE49-F238E27FC236}">
                      <a16:creationId xmlns:a16="http://schemas.microsoft.com/office/drawing/2014/main" id="{626F92A7-39EB-45D4-80ED-34E904165A48}"/>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32" name="Google Shape;2933;p160">
                <a:extLst>
                  <a:ext uri="{FF2B5EF4-FFF2-40B4-BE49-F238E27FC236}">
                    <a16:creationId xmlns:a16="http://schemas.microsoft.com/office/drawing/2014/main" id="{91DD33F3-EB3D-4D7F-91CF-0F1BA2B316F7}"/>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dirty="0">
                    <a:solidFill>
                      <a:schemeClr val="accent6"/>
                    </a:solidFill>
                    <a:latin typeface="Roboto"/>
                    <a:ea typeface="Roboto"/>
                    <a:cs typeface="Roboto"/>
                    <a:sym typeface="Roboto"/>
                  </a:rPr>
                  <a:t>Step 4</a:t>
                </a:r>
                <a:endParaRPr sz="1600" b="1" dirty="0">
                  <a:solidFill>
                    <a:schemeClr val="accent6"/>
                  </a:solidFill>
                  <a:latin typeface="Roboto"/>
                  <a:ea typeface="Roboto"/>
                  <a:cs typeface="Roboto"/>
                  <a:sym typeface="Roboto"/>
                </a:endParaRPr>
              </a:p>
            </p:txBody>
          </p:sp>
        </p:grpSp>
        <p:grpSp>
          <p:nvGrpSpPr>
            <p:cNvPr id="53" name="Google Shape;2950;p160">
              <a:extLst>
                <a:ext uri="{FF2B5EF4-FFF2-40B4-BE49-F238E27FC236}">
                  <a16:creationId xmlns:a16="http://schemas.microsoft.com/office/drawing/2014/main" id="{0492A7D3-D79D-4DD0-A2ED-6D7443774F91}"/>
                </a:ext>
              </a:extLst>
            </p:cNvPr>
            <p:cNvGrpSpPr/>
            <p:nvPr userDrawn="1"/>
          </p:nvGrpSpPr>
          <p:grpSpPr>
            <a:xfrm>
              <a:off x="8240019" y="3130312"/>
              <a:ext cx="247133" cy="247133"/>
              <a:chOff x="1077401" y="3671701"/>
              <a:chExt cx="247133" cy="247133"/>
            </a:xfrm>
          </p:grpSpPr>
          <p:sp>
            <p:nvSpPr>
              <p:cNvPr id="54" name="Google Shape;2951;p160">
                <a:extLst>
                  <a:ext uri="{FF2B5EF4-FFF2-40B4-BE49-F238E27FC236}">
                    <a16:creationId xmlns:a16="http://schemas.microsoft.com/office/drawing/2014/main" id="{BF399CF9-5179-4C50-BF01-C8626A2B45A4}"/>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Roboto"/>
                  <a:ea typeface="Roboto"/>
                  <a:cs typeface="Roboto"/>
                  <a:sym typeface="Roboto"/>
                </a:endParaRPr>
              </a:p>
            </p:txBody>
          </p:sp>
          <p:sp>
            <p:nvSpPr>
              <p:cNvPr id="55" name="Google Shape;2952;p160">
                <a:extLst>
                  <a:ext uri="{FF2B5EF4-FFF2-40B4-BE49-F238E27FC236}">
                    <a16:creationId xmlns:a16="http://schemas.microsoft.com/office/drawing/2014/main" id="{6AFB24C6-2172-4717-8DE6-98AEADD209DA}"/>
                  </a:ext>
                </a:extLst>
              </p:cNvPr>
              <p:cNvSpPr/>
              <p:nvPr/>
            </p:nvSpPr>
            <p:spPr>
              <a:xfrm>
                <a:off x="1136909" y="3731209"/>
                <a:ext cx="128116" cy="128116"/>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sp>
        <p:nvSpPr>
          <p:cNvPr id="59" name="Google Shape;73;p29">
            <a:extLst>
              <a:ext uri="{FF2B5EF4-FFF2-40B4-BE49-F238E27FC236}">
                <a16:creationId xmlns:a16="http://schemas.microsoft.com/office/drawing/2014/main" id="{869ED669-F14B-4D52-AFE7-8F0EC8E8BDF9}"/>
              </a:ext>
            </a:extLst>
          </p:cNvPr>
          <p:cNvSpPr txBox="1">
            <a:spLocks noGrp="1"/>
          </p:cNvSpPr>
          <p:nvPr>
            <p:ph type="body" idx="22"/>
          </p:nvPr>
        </p:nvSpPr>
        <p:spPr>
          <a:xfrm>
            <a:off x="1054010" y="4275886"/>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70" name="Google Shape;73;p29">
            <a:extLst>
              <a:ext uri="{FF2B5EF4-FFF2-40B4-BE49-F238E27FC236}">
                <a16:creationId xmlns:a16="http://schemas.microsoft.com/office/drawing/2014/main" id="{0B2D4115-AF39-48FB-A5EC-3C45961C0C90}"/>
              </a:ext>
            </a:extLst>
          </p:cNvPr>
          <p:cNvSpPr txBox="1">
            <a:spLocks noGrp="1"/>
          </p:cNvSpPr>
          <p:nvPr>
            <p:ph type="body" idx="27"/>
          </p:nvPr>
        </p:nvSpPr>
        <p:spPr>
          <a:xfrm>
            <a:off x="1051428" y="3464394"/>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400" b="1" i="0">
                <a:solidFill>
                  <a:schemeClr val="tx1"/>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cxnSp>
        <p:nvCxnSpPr>
          <p:cNvPr id="61" name="Прямая соединительная линия 60">
            <a:extLst>
              <a:ext uri="{FF2B5EF4-FFF2-40B4-BE49-F238E27FC236}">
                <a16:creationId xmlns:a16="http://schemas.microsoft.com/office/drawing/2014/main" id="{AD709F77-6D9C-4432-B91E-C870BCD73FEF}"/>
              </a:ext>
            </a:extLst>
          </p:cNvPr>
          <p:cNvCxnSpPr>
            <a:cxnSpLocks/>
          </p:cNvCxnSpPr>
          <p:nvPr userDrawn="1"/>
        </p:nvCxnSpPr>
        <p:spPr>
          <a:xfrm>
            <a:off x="763588" y="4229100"/>
            <a:ext cx="10631550"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82" name="Google Shape;73;p29">
            <a:extLst>
              <a:ext uri="{FF2B5EF4-FFF2-40B4-BE49-F238E27FC236}">
                <a16:creationId xmlns:a16="http://schemas.microsoft.com/office/drawing/2014/main" id="{53F60F1B-7BE5-4E66-8EF3-9288E4DD32B6}"/>
              </a:ext>
            </a:extLst>
          </p:cNvPr>
          <p:cNvSpPr txBox="1">
            <a:spLocks noGrp="1"/>
          </p:cNvSpPr>
          <p:nvPr>
            <p:ph type="body" idx="28"/>
          </p:nvPr>
        </p:nvSpPr>
        <p:spPr>
          <a:xfrm>
            <a:off x="374332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3" name="Google Shape;73;p29">
            <a:extLst>
              <a:ext uri="{FF2B5EF4-FFF2-40B4-BE49-F238E27FC236}">
                <a16:creationId xmlns:a16="http://schemas.microsoft.com/office/drawing/2014/main" id="{B0D2C40C-824A-4B9D-BE3D-4C06B158E094}"/>
              </a:ext>
            </a:extLst>
          </p:cNvPr>
          <p:cNvSpPr txBox="1">
            <a:spLocks noGrp="1"/>
          </p:cNvSpPr>
          <p:nvPr>
            <p:ph type="body" idx="29"/>
          </p:nvPr>
        </p:nvSpPr>
        <p:spPr>
          <a:xfrm>
            <a:off x="3740742"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400" b="1" i="0">
                <a:solidFill>
                  <a:schemeClr val="tx1"/>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4" name="Google Shape;73;p29">
            <a:extLst>
              <a:ext uri="{FF2B5EF4-FFF2-40B4-BE49-F238E27FC236}">
                <a16:creationId xmlns:a16="http://schemas.microsoft.com/office/drawing/2014/main" id="{B3F32813-E9B7-4B74-ADD4-098831A8474C}"/>
              </a:ext>
            </a:extLst>
          </p:cNvPr>
          <p:cNvSpPr txBox="1">
            <a:spLocks noGrp="1"/>
          </p:cNvSpPr>
          <p:nvPr>
            <p:ph type="body" idx="30"/>
          </p:nvPr>
        </p:nvSpPr>
        <p:spPr>
          <a:xfrm>
            <a:off x="646408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5" name="Google Shape;73;p29">
            <a:extLst>
              <a:ext uri="{FF2B5EF4-FFF2-40B4-BE49-F238E27FC236}">
                <a16:creationId xmlns:a16="http://schemas.microsoft.com/office/drawing/2014/main" id="{D07E571D-CAF0-47E8-9B70-1EC5ABB76AE6}"/>
              </a:ext>
            </a:extLst>
          </p:cNvPr>
          <p:cNvSpPr txBox="1">
            <a:spLocks noGrp="1"/>
          </p:cNvSpPr>
          <p:nvPr>
            <p:ph type="body" idx="31"/>
          </p:nvPr>
        </p:nvSpPr>
        <p:spPr>
          <a:xfrm>
            <a:off x="6461502"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400" b="1" i="0">
                <a:solidFill>
                  <a:schemeClr val="tx1"/>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6" name="Google Shape;73;p29">
            <a:extLst>
              <a:ext uri="{FF2B5EF4-FFF2-40B4-BE49-F238E27FC236}">
                <a16:creationId xmlns:a16="http://schemas.microsoft.com/office/drawing/2014/main" id="{BD09F1A3-B928-4F20-8E43-C05136CEDA39}"/>
              </a:ext>
            </a:extLst>
          </p:cNvPr>
          <p:cNvSpPr txBox="1">
            <a:spLocks noGrp="1"/>
          </p:cNvSpPr>
          <p:nvPr>
            <p:ph type="body" idx="32"/>
          </p:nvPr>
        </p:nvSpPr>
        <p:spPr>
          <a:xfrm>
            <a:off x="9191498" y="4257164"/>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7" name="Google Shape;73;p29">
            <a:extLst>
              <a:ext uri="{FF2B5EF4-FFF2-40B4-BE49-F238E27FC236}">
                <a16:creationId xmlns:a16="http://schemas.microsoft.com/office/drawing/2014/main" id="{C9C16628-9A90-457F-9865-18B2492D8185}"/>
              </a:ext>
            </a:extLst>
          </p:cNvPr>
          <p:cNvSpPr txBox="1">
            <a:spLocks noGrp="1"/>
          </p:cNvSpPr>
          <p:nvPr>
            <p:ph type="body" idx="33"/>
          </p:nvPr>
        </p:nvSpPr>
        <p:spPr>
          <a:xfrm>
            <a:off x="9188916" y="3445672"/>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400" b="1" i="0">
                <a:solidFill>
                  <a:schemeClr val="tx1"/>
                </a:solidFill>
                <a:latin typeface="Montserrat"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8" name="Заголовок 1">
            <a:extLst>
              <a:ext uri="{FF2B5EF4-FFF2-40B4-BE49-F238E27FC236}">
                <a16:creationId xmlns:a16="http://schemas.microsoft.com/office/drawing/2014/main" id="{531E39ED-79CD-4724-B6F1-4CB7822FAE6B}"/>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Tree>
    <p:extLst>
      <p:ext uri="{BB962C8B-B14F-4D97-AF65-F5344CB8AC3E}">
        <p14:creationId xmlns:p14="http://schemas.microsoft.com/office/powerpoint/2010/main" val="281392543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4C7782C6-68A0-4BB4-9832-323353250C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1994" b="12634"/>
          <a:stretch/>
        </p:blipFill>
        <p:spPr>
          <a:xfrm>
            <a:off x="0" y="0"/>
            <a:ext cx="12539242" cy="6858000"/>
          </a:xfrm>
          <a:prstGeom prst="rect">
            <a:avLst/>
          </a:prstGeom>
        </p:spPr>
      </p:pic>
      <p:pic>
        <p:nvPicPr>
          <p:cNvPr id="3" name="Рисунок 2">
            <a:extLst>
              <a:ext uri="{FF2B5EF4-FFF2-40B4-BE49-F238E27FC236}">
                <a16:creationId xmlns:a16="http://schemas.microsoft.com/office/drawing/2014/main" id="{56B167C8-806A-43E5-8BEA-FE8118D22B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2223" y="527738"/>
            <a:ext cx="2996872" cy="811184"/>
          </a:xfrm>
          <a:prstGeom prst="rect">
            <a:avLst/>
          </a:prstGeom>
        </p:spPr>
      </p:pic>
      <p:sp>
        <p:nvSpPr>
          <p:cNvPr id="16" name="Заголовок 1">
            <a:extLst>
              <a:ext uri="{FF2B5EF4-FFF2-40B4-BE49-F238E27FC236}">
                <a16:creationId xmlns:a16="http://schemas.microsoft.com/office/drawing/2014/main" id="{5D9FCF26-2672-4427-9DBB-B0226F9DFA81}"/>
              </a:ext>
            </a:extLst>
          </p:cNvPr>
          <p:cNvSpPr>
            <a:spLocks noGrp="1"/>
          </p:cNvSpPr>
          <p:nvPr>
            <p:ph type="ctrTitle"/>
          </p:nvPr>
        </p:nvSpPr>
        <p:spPr>
          <a:xfrm>
            <a:off x="777827" y="2099796"/>
            <a:ext cx="7883768" cy="1767256"/>
          </a:xfrm>
        </p:spPr>
        <p:txBody>
          <a:bodyPr anchor="b">
            <a:normAutofit/>
          </a:bodyPr>
          <a:lstStyle>
            <a:lvl1pPr algn="l">
              <a:lnSpc>
                <a:spcPct val="100000"/>
              </a:lnSpc>
              <a:defRPr sz="4400" b="0" i="0">
                <a:solidFill>
                  <a:schemeClr val="accent6"/>
                </a:solidFill>
                <a:latin typeface="Montserrat Bold" pitchFamily="2" charset="-52"/>
              </a:defRPr>
            </a:lvl1pPr>
          </a:lstStyle>
          <a:p>
            <a:r>
              <a:rPr lang="ru-RU" dirty="0"/>
              <a:t>Образец заголовка</a:t>
            </a:r>
          </a:p>
        </p:txBody>
      </p:sp>
      <p:sp>
        <p:nvSpPr>
          <p:cNvPr id="17" name="Текст 2">
            <a:extLst>
              <a:ext uri="{FF2B5EF4-FFF2-40B4-BE49-F238E27FC236}">
                <a16:creationId xmlns:a16="http://schemas.microsoft.com/office/drawing/2014/main" id="{9460C41E-4CA5-4826-BFF4-23CD5E44B184}"/>
              </a:ext>
            </a:extLst>
          </p:cNvPr>
          <p:cNvSpPr>
            <a:spLocks noGrp="1"/>
          </p:cNvSpPr>
          <p:nvPr>
            <p:ph type="body" idx="1"/>
          </p:nvPr>
        </p:nvSpPr>
        <p:spPr>
          <a:xfrm>
            <a:off x="777827" y="4341715"/>
            <a:ext cx="6668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8" name="Прямоугольник 17">
            <a:extLst>
              <a:ext uri="{FF2B5EF4-FFF2-40B4-BE49-F238E27FC236}">
                <a16:creationId xmlns:a16="http://schemas.microsoft.com/office/drawing/2014/main" id="{38CA21E9-93AC-4CD8-847A-8EE36DD80FD8}"/>
              </a:ext>
            </a:extLst>
          </p:cNvPr>
          <p:cNvSpPr/>
          <p:nvPr userDrawn="1"/>
        </p:nvSpPr>
        <p:spPr>
          <a:xfrm>
            <a:off x="880647" y="4071911"/>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8575014"/>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Google Shape;49;p26">
            <a:extLst>
              <a:ext uri="{FF2B5EF4-FFF2-40B4-BE49-F238E27FC236}">
                <a16:creationId xmlns:a16="http://schemas.microsoft.com/office/drawing/2014/main" id="{D9EFC024-CF2A-48BD-860F-84950D58A1F4}"/>
              </a:ext>
            </a:extLst>
          </p:cNvPr>
          <p:cNvSpPr txBox="1">
            <a:spLocks noGrp="1"/>
          </p:cNvSpPr>
          <p:nvPr>
            <p:ph type="body" idx="2"/>
          </p:nvPr>
        </p:nvSpPr>
        <p:spPr>
          <a:xfrm>
            <a:off x="6450899" y="2379002"/>
            <a:ext cx="4316755" cy="887952"/>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2000"/>
              <a:buNone/>
              <a:defRPr sz="2400" b="1">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graphicFrame>
        <p:nvGraphicFramePr>
          <p:cNvPr id="8" name="Диаграмма 7">
            <a:extLst>
              <a:ext uri="{FF2B5EF4-FFF2-40B4-BE49-F238E27FC236}">
                <a16:creationId xmlns:a16="http://schemas.microsoft.com/office/drawing/2014/main" id="{F72FCA29-94B0-43FF-89E5-58670ADD607A}"/>
              </a:ext>
            </a:extLst>
          </p:cNvPr>
          <p:cNvGraphicFramePr/>
          <p:nvPr userDrawn="1">
            <p:extLst>
              <p:ext uri="{D42A27DB-BD31-4B8C-83A1-F6EECF244321}">
                <p14:modId xmlns:p14="http://schemas.microsoft.com/office/powerpoint/2010/main" val="1011253311"/>
              </p:ext>
            </p:extLst>
          </p:nvPr>
        </p:nvGraphicFramePr>
        <p:xfrm>
          <a:off x="906900" y="2053154"/>
          <a:ext cx="4446176" cy="3386796"/>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49;p26">
            <a:extLst>
              <a:ext uri="{FF2B5EF4-FFF2-40B4-BE49-F238E27FC236}">
                <a16:creationId xmlns:a16="http://schemas.microsoft.com/office/drawing/2014/main" id="{64677599-D7D4-4907-8738-8C5483FC3D5E}"/>
              </a:ext>
            </a:extLst>
          </p:cNvPr>
          <p:cNvSpPr txBox="1">
            <a:spLocks noGrp="1"/>
          </p:cNvSpPr>
          <p:nvPr>
            <p:ph type="body" idx="10"/>
          </p:nvPr>
        </p:nvSpPr>
        <p:spPr>
          <a:xfrm>
            <a:off x="6450897" y="3075181"/>
            <a:ext cx="4316755" cy="2198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3998229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690179"/>
            <a:ext cx="4267835" cy="23175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tx1"/>
                </a:solidFill>
                <a:latin typeface="+mn-l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2" name="Google Shape;73;p29">
            <a:extLst>
              <a:ext uri="{FF2B5EF4-FFF2-40B4-BE49-F238E27FC236}">
                <a16:creationId xmlns:a16="http://schemas.microsoft.com/office/drawing/2014/main" id="{618B7975-3DFE-422C-8E77-29EB180FCAE8}"/>
              </a:ext>
            </a:extLst>
          </p:cNvPr>
          <p:cNvSpPr txBox="1">
            <a:spLocks noGrp="1"/>
          </p:cNvSpPr>
          <p:nvPr>
            <p:ph type="body" idx="19"/>
          </p:nvPr>
        </p:nvSpPr>
        <p:spPr>
          <a:xfrm>
            <a:off x="5630397" y="1655613"/>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8" name="Google Shape;73;p29">
            <a:extLst>
              <a:ext uri="{FF2B5EF4-FFF2-40B4-BE49-F238E27FC236}">
                <a16:creationId xmlns:a16="http://schemas.microsoft.com/office/drawing/2014/main" id="{38DFB9B7-5B96-4684-9024-632D6DF5FE44}"/>
              </a:ext>
            </a:extLst>
          </p:cNvPr>
          <p:cNvSpPr txBox="1">
            <a:spLocks noGrp="1"/>
          </p:cNvSpPr>
          <p:nvPr>
            <p:ph type="body" idx="22"/>
          </p:nvPr>
        </p:nvSpPr>
        <p:spPr>
          <a:xfrm>
            <a:off x="7943308" y="1618217"/>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1" name="Google Shape;73;p29">
            <a:extLst>
              <a:ext uri="{FF2B5EF4-FFF2-40B4-BE49-F238E27FC236}">
                <a16:creationId xmlns:a16="http://schemas.microsoft.com/office/drawing/2014/main" id="{0830B72A-E73F-4A34-B75A-49C7A513CE22}"/>
              </a:ext>
            </a:extLst>
          </p:cNvPr>
          <p:cNvSpPr txBox="1">
            <a:spLocks noGrp="1"/>
          </p:cNvSpPr>
          <p:nvPr>
            <p:ph type="body" idx="23"/>
          </p:nvPr>
        </p:nvSpPr>
        <p:spPr>
          <a:xfrm>
            <a:off x="5643899" y="3208549"/>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cxnSp>
        <p:nvCxnSpPr>
          <p:cNvPr id="22" name="Прямая соединительная линия 21">
            <a:extLst>
              <a:ext uri="{FF2B5EF4-FFF2-40B4-BE49-F238E27FC236}">
                <a16:creationId xmlns:a16="http://schemas.microsoft.com/office/drawing/2014/main" id="{AD8900E5-47F2-449E-A4E4-ECCBF290274B}"/>
              </a:ext>
            </a:extLst>
          </p:cNvPr>
          <p:cNvCxnSpPr>
            <a:cxnSpLocks/>
          </p:cNvCxnSpPr>
          <p:nvPr userDrawn="1"/>
        </p:nvCxnSpPr>
        <p:spPr>
          <a:xfrm>
            <a:off x="5445197" y="4549219"/>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Google Shape;73;p29">
            <a:extLst>
              <a:ext uri="{FF2B5EF4-FFF2-40B4-BE49-F238E27FC236}">
                <a16:creationId xmlns:a16="http://schemas.microsoft.com/office/drawing/2014/main" id="{D990D3C3-9028-4B7C-AC35-5F6D2F0740A8}"/>
              </a:ext>
            </a:extLst>
          </p:cNvPr>
          <p:cNvSpPr txBox="1">
            <a:spLocks noGrp="1"/>
          </p:cNvSpPr>
          <p:nvPr>
            <p:ph type="body" idx="24"/>
          </p:nvPr>
        </p:nvSpPr>
        <p:spPr>
          <a:xfrm>
            <a:off x="7956810" y="3205878"/>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73;p29">
            <a:extLst>
              <a:ext uri="{FF2B5EF4-FFF2-40B4-BE49-F238E27FC236}">
                <a16:creationId xmlns:a16="http://schemas.microsoft.com/office/drawing/2014/main" id="{D81A0F9D-3575-422A-A5B7-4C5D7E1E9FB7}"/>
              </a:ext>
            </a:extLst>
          </p:cNvPr>
          <p:cNvSpPr txBox="1">
            <a:spLocks noGrp="1"/>
          </p:cNvSpPr>
          <p:nvPr>
            <p:ph type="body" idx="25"/>
          </p:nvPr>
        </p:nvSpPr>
        <p:spPr>
          <a:xfrm>
            <a:off x="5645826" y="4773062"/>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5" name="Google Shape;73;p29">
            <a:extLst>
              <a:ext uri="{FF2B5EF4-FFF2-40B4-BE49-F238E27FC236}">
                <a16:creationId xmlns:a16="http://schemas.microsoft.com/office/drawing/2014/main" id="{6174A5E5-4F27-4306-905F-894F55A7029D}"/>
              </a:ext>
            </a:extLst>
          </p:cNvPr>
          <p:cNvSpPr txBox="1">
            <a:spLocks noGrp="1"/>
          </p:cNvSpPr>
          <p:nvPr>
            <p:ph type="body" idx="26"/>
          </p:nvPr>
        </p:nvSpPr>
        <p:spPr>
          <a:xfrm>
            <a:off x="7958737" y="4770391"/>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cxnSp>
        <p:nvCxnSpPr>
          <p:cNvPr id="29" name="Прямая соединительная линия 28">
            <a:extLst>
              <a:ext uri="{FF2B5EF4-FFF2-40B4-BE49-F238E27FC236}">
                <a16:creationId xmlns:a16="http://schemas.microsoft.com/office/drawing/2014/main" id="{7268B6AF-4993-4F64-A70F-8094404A319D}"/>
              </a:ext>
            </a:extLst>
          </p:cNvPr>
          <p:cNvCxnSpPr>
            <a:cxnSpLocks/>
          </p:cNvCxnSpPr>
          <p:nvPr userDrawn="1"/>
        </p:nvCxnSpPr>
        <p:spPr>
          <a:xfrm>
            <a:off x="5445197" y="2998214"/>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86892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146161"/>
            <a:ext cx="7898537" cy="97199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b="0" i="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5" name="Рисунок 3">
            <a:extLst>
              <a:ext uri="{FF2B5EF4-FFF2-40B4-BE49-F238E27FC236}">
                <a16:creationId xmlns:a16="http://schemas.microsoft.com/office/drawing/2014/main" id="{082AE7CA-2C63-4DF6-AB98-BF991369B075}"/>
              </a:ext>
            </a:extLst>
          </p:cNvPr>
          <p:cNvSpPr>
            <a:spLocks noGrp="1"/>
          </p:cNvSpPr>
          <p:nvPr>
            <p:ph type="pic" sz="quarter" idx="10"/>
          </p:nvPr>
        </p:nvSpPr>
        <p:spPr>
          <a:xfrm>
            <a:off x="839788" y="2581158"/>
            <a:ext cx="3538194" cy="1473439"/>
          </a:xfrm>
          <a:solidFill>
            <a:schemeClr val="bg1"/>
          </a:solidFill>
        </p:spPr>
      </p:sp>
      <p:sp>
        <p:nvSpPr>
          <p:cNvPr id="17" name="Рисунок 3">
            <a:extLst>
              <a:ext uri="{FF2B5EF4-FFF2-40B4-BE49-F238E27FC236}">
                <a16:creationId xmlns:a16="http://schemas.microsoft.com/office/drawing/2014/main" id="{194AB4BF-533E-46DF-A7AA-0051BBFE52B0}"/>
              </a:ext>
            </a:extLst>
          </p:cNvPr>
          <p:cNvSpPr>
            <a:spLocks noGrp="1"/>
          </p:cNvSpPr>
          <p:nvPr>
            <p:ph type="pic" sz="quarter" idx="11"/>
          </p:nvPr>
        </p:nvSpPr>
        <p:spPr>
          <a:xfrm>
            <a:off x="6624378" y="2581158"/>
            <a:ext cx="3538194" cy="1473439"/>
          </a:xfrm>
          <a:solidFill>
            <a:schemeClr val="bg1"/>
          </a:solidFill>
        </p:spPr>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7" y="4226508"/>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0" name="Google Shape;73;p29">
            <a:extLst>
              <a:ext uri="{FF2B5EF4-FFF2-40B4-BE49-F238E27FC236}">
                <a16:creationId xmlns:a16="http://schemas.microsoft.com/office/drawing/2014/main" id="{E84ACE84-B3F0-4AA2-94D1-2497A0CD1258}"/>
              </a:ext>
            </a:extLst>
          </p:cNvPr>
          <p:cNvSpPr txBox="1">
            <a:spLocks noGrp="1"/>
          </p:cNvSpPr>
          <p:nvPr>
            <p:ph type="body" idx="23"/>
          </p:nvPr>
        </p:nvSpPr>
        <p:spPr>
          <a:xfrm>
            <a:off x="6639364" y="4226507"/>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41867533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Заголовок и объект">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015B462C-FC3F-456C-80DC-185E9CDF1C66}"/>
              </a:ext>
            </a:extLst>
          </p:cNvPr>
          <p:cNvSpPr/>
          <p:nvPr userDrawn="1"/>
        </p:nvSpPr>
        <p:spPr>
          <a:xfrm>
            <a:off x="0" y="-1"/>
            <a:ext cx="12192000" cy="17362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b="0" i="0">
                <a:solidFill>
                  <a:schemeClr val="accent6"/>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8"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26" name="Рисунок 25">
            <a:extLst>
              <a:ext uri="{FF2B5EF4-FFF2-40B4-BE49-F238E27FC236}">
                <a16:creationId xmlns:a16="http://schemas.microsoft.com/office/drawing/2014/main" id="{5093E1A5-426E-4341-9497-D679BC4E67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25280" y="520467"/>
            <a:ext cx="2092008" cy="566258"/>
          </a:xfrm>
          <a:prstGeom prst="rect">
            <a:avLst/>
          </a:prstGeom>
        </p:spPr>
      </p:pic>
      <p:sp>
        <p:nvSpPr>
          <p:cNvPr id="28" name="Google Shape;73;p29">
            <a:extLst>
              <a:ext uri="{FF2B5EF4-FFF2-40B4-BE49-F238E27FC236}">
                <a16:creationId xmlns:a16="http://schemas.microsoft.com/office/drawing/2014/main" id="{A8618D6C-10C8-4181-810E-A2DAC4040020}"/>
              </a:ext>
            </a:extLst>
          </p:cNvPr>
          <p:cNvSpPr txBox="1">
            <a:spLocks noGrp="1"/>
          </p:cNvSpPr>
          <p:nvPr>
            <p:ph type="body" idx="23"/>
          </p:nvPr>
        </p:nvSpPr>
        <p:spPr>
          <a:xfrm>
            <a:off x="839788"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9" name="Google Shape;73;p29">
            <a:extLst>
              <a:ext uri="{FF2B5EF4-FFF2-40B4-BE49-F238E27FC236}">
                <a16:creationId xmlns:a16="http://schemas.microsoft.com/office/drawing/2014/main" id="{434B0C4C-F7DC-437C-9280-D3973C83EF42}"/>
              </a:ext>
            </a:extLst>
          </p:cNvPr>
          <p:cNvSpPr txBox="1">
            <a:spLocks noGrp="1"/>
          </p:cNvSpPr>
          <p:nvPr>
            <p:ph type="body" idx="24"/>
          </p:nvPr>
        </p:nvSpPr>
        <p:spPr>
          <a:xfrm>
            <a:off x="6157734"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0" name="Google Shape;73;p29">
            <a:extLst>
              <a:ext uri="{FF2B5EF4-FFF2-40B4-BE49-F238E27FC236}">
                <a16:creationId xmlns:a16="http://schemas.microsoft.com/office/drawing/2014/main" id="{9DAF5007-14F8-4CE7-A236-DA972570DFB7}"/>
              </a:ext>
            </a:extLst>
          </p:cNvPr>
          <p:cNvSpPr txBox="1">
            <a:spLocks noGrp="1"/>
          </p:cNvSpPr>
          <p:nvPr>
            <p:ph type="body" idx="25"/>
          </p:nvPr>
        </p:nvSpPr>
        <p:spPr>
          <a:xfrm>
            <a:off x="6157734"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588375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sp>
        <p:nvSpPr>
          <p:cNvPr id="12" name="Рисунок 3">
            <a:extLst>
              <a:ext uri="{FF2B5EF4-FFF2-40B4-BE49-F238E27FC236}">
                <a16:creationId xmlns:a16="http://schemas.microsoft.com/office/drawing/2014/main" id="{304255B3-3EAF-4810-A20F-BD005C4870D7}"/>
              </a:ext>
            </a:extLst>
          </p:cNvPr>
          <p:cNvSpPr>
            <a:spLocks noGrp="1"/>
          </p:cNvSpPr>
          <p:nvPr>
            <p:ph type="pic" sz="quarter" idx="10"/>
          </p:nvPr>
        </p:nvSpPr>
        <p:spPr>
          <a:xfrm>
            <a:off x="839788" y="1585732"/>
            <a:ext cx="5098025" cy="4486064"/>
          </a:xfrm>
          <a:solidFill>
            <a:schemeClr val="bg1"/>
          </a:solidFill>
        </p:spPr>
      </p:sp>
      <p:sp>
        <p:nvSpPr>
          <p:cNvPr id="13" name="Google Shape;73;p29">
            <a:extLst>
              <a:ext uri="{FF2B5EF4-FFF2-40B4-BE49-F238E27FC236}">
                <a16:creationId xmlns:a16="http://schemas.microsoft.com/office/drawing/2014/main" id="{574278E2-2D8A-4733-AF44-81C261D92AA3}"/>
              </a:ext>
            </a:extLst>
          </p:cNvPr>
          <p:cNvSpPr txBox="1">
            <a:spLocks noGrp="1"/>
          </p:cNvSpPr>
          <p:nvPr>
            <p:ph type="body" idx="22"/>
          </p:nvPr>
        </p:nvSpPr>
        <p:spPr>
          <a:xfrm>
            <a:off x="6495679" y="1584158"/>
            <a:ext cx="4821609" cy="17290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4" name="Google Shape;62;p14">
            <a:hlinkClick r:id="rId2"/>
            <a:extLst>
              <a:ext uri="{FF2B5EF4-FFF2-40B4-BE49-F238E27FC236}">
                <a16:creationId xmlns:a16="http://schemas.microsoft.com/office/drawing/2014/main" id="{88D55361-596F-4192-9705-FC619D0249BB}"/>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8" name="Google Shape;73;p29">
            <a:extLst>
              <a:ext uri="{FF2B5EF4-FFF2-40B4-BE49-F238E27FC236}">
                <a16:creationId xmlns:a16="http://schemas.microsoft.com/office/drawing/2014/main" id="{8C60F4F1-E4D3-4A05-89EA-8D0956D0DB74}"/>
              </a:ext>
            </a:extLst>
          </p:cNvPr>
          <p:cNvSpPr txBox="1">
            <a:spLocks noGrp="1"/>
          </p:cNvSpPr>
          <p:nvPr>
            <p:ph type="body" idx="23"/>
          </p:nvPr>
        </p:nvSpPr>
        <p:spPr>
          <a:xfrm>
            <a:off x="6495679" y="3495203"/>
            <a:ext cx="4821610" cy="256676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b="0">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43932987"/>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346CA5-1841-440E-85F4-CCDA959EF0A4}"/>
              </a:ext>
            </a:extLst>
          </p:cNvPr>
          <p:cNvSpPr>
            <a:spLocks noGrp="1"/>
          </p:cNvSpPr>
          <p:nvPr>
            <p:ph type="title"/>
          </p:nvPr>
        </p:nvSpPr>
        <p:spPr>
          <a:xfrm>
            <a:off x="831850" y="1709738"/>
            <a:ext cx="10515600" cy="2852737"/>
          </a:xfrm>
        </p:spPr>
        <p:txBody>
          <a:bodyPr anchor="b"/>
          <a:lstStyle>
            <a:lvl1pPr>
              <a:defRPr sz="6000" b="0">
                <a:latin typeface="Montserrat Bold" pitchFamily="2" charset="-52"/>
              </a:defRPr>
            </a:lvl1pPr>
          </a:lstStyle>
          <a:p>
            <a:r>
              <a:rPr lang="ru-RU" dirty="0"/>
              <a:t>Образец заголовка</a:t>
            </a:r>
          </a:p>
        </p:txBody>
      </p:sp>
      <p:sp>
        <p:nvSpPr>
          <p:cNvPr id="3" name="Текст 2">
            <a:extLst>
              <a:ext uri="{FF2B5EF4-FFF2-40B4-BE49-F238E27FC236}">
                <a16:creationId xmlns:a16="http://schemas.microsoft.com/office/drawing/2014/main" id="{2C3D7D7D-B420-471E-A5D1-105D468C21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4" name="Дата 3">
            <a:extLst>
              <a:ext uri="{FF2B5EF4-FFF2-40B4-BE49-F238E27FC236}">
                <a16:creationId xmlns:a16="http://schemas.microsoft.com/office/drawing/2014/main" id="{B3137C3C-4F76-468D-A361-0A15A5054832}"/>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5" name="Нижний колонтитул 4">
            <a:extLst>
              <a:ext uri="{FF2B5EF4-FFF2-40B4-BE49-F238E27FC236}">
                <a16:creationId xmlns:a16="http://schemas.microsoft.com/office/drawing/2014/main" id="{EBAE9F5C-D853-4125-872F-1A242CF26D7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CA4DE4C-C426-4EDE-BF32-962A3FEDDC08}"/>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29671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3597E0-A602-4DAA-8BFB-294EC09CD5A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A0C7503-3263-41AC-A0CF-BE8E235A5F75}"/>
              </a:ext>
            </a:extLst>
          </p:cNvPr>
          <p:cNvSpPr>
            <a:spLocks noGrp="1"/>
          </p:cNvSpPr>
          <p:nvPr>
            <p:ph sz="half" idx="1"/>
          </p:nvPr>
        </p:nvSpPr>
        <p:spPr>
          <a:xfrm>
            <a:off x="838200" y="1825625"/>
            <a:ext cx="5181600" cy="4351338"/>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a:extLst>
              <a:ext uri="{FF2B5EF4-FFF2-40B4-BE49-F238E27FC236}">
                <a16:creationId xmlns:a16="http://schemas.microsoft.com/office/drawing/2014/main" id="{66373D0C-6B66-4FBF-9707-5107E04DB31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BE60DE4-4E48-4FC5-AF6B-6A5FB0C91A4B}"/>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6" name="Нижний колонтитул 5">
            <a:extLst>
              <a:ext uri="{FF2B5EF4-FFF2-40B4-BE49-F238E27FC236}">
                <a16:creationId xmlns:a16="http://schemas.microsoft.com/office/drawing/2014/main" id="{6D9CC306-EDBF-40D5-B8AC-0935D5BC5FC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4D38BA4-1C58-40B6-A561-52206464B6F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7740631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74733C-7ECA-48E8-AA71-95211E437B0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4E7329F-707A-49A5-A4D3-4139A7C52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4A260A2-18AE-4442-AB39-A915BFAF041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AF519EA-6D1C-4391-A27C-D7A0B99D5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C573145-8BD9-4EE4-8FED-3C02BC75619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33C6988-263D-49C0-B107-D2355315BC37}"/>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8" name="Нижний колонтитул 7">
            <a:extLst>
              <a:ext uri="{FF2B5EF4-FFF2-40B4-BE49-F238E27FC236}">
                <a16:creationId xmlns:a16="http://schemas.microsoft.com/office/drawing/2014/main" id="{0716F506-7328-4232-82F8-64B30E6384B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BCF782C-78BD-4E1F-BFED-D20C24CF90C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521359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0BC87-C47D-4A6F-A93A-333BF062F15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C1CE103-CDA5-4CAD-AC56-50C790F6933A}"/>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4" name="Нижний колонтитул 3">
            <a:extLst>
              <a:ext uri="{FF2B5EF4-FFF2-40B4-BE49-F238E27FC236}">
                <a16:creationId xmlns:a16="http://schemas.microsoft.com/office/drawing/2014/main" id="{5BFC0384-C243-4A9D-B0DA-A1D3C77E129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E4A0613-AB63-42A9-84F9-3BFDC31B4A79}"/>
              </a:ext>
            </a:extLst>
          </p:cNvPr>
          <p:cNvSpPr>
            <a:spLocks noGrp="1"/>
          </p:cNvSpPr>
          <p:nvPr>
            <p:ph type="sldNum" sz="quarter" idx="12"/>
          </p:nvPr>
        </p:nvSpPr>
        <p:spPr/>
        <p:txBody>
          <a:bodyPr/>
          <a:lstStyle/>
          <a:p>
            <a:r>
              <a:rPr lang="en-US" dirty="0"/>
              <a:t>1</a:t>
            </a:r>
          </a:p>
          <a:p>
            <a:endParaRPr lang="ru-RU" dirty="0"/>
          </a:p>
        </p:txBody>
      </p:sp>
    </p:spTree>
    <p:extLst>
      <p:ext uri="{BB962C8B-B14F-4D97-AF65-F5344CB8AC3E}">
        <p14:creationId xmlns:p14="http://schemas.microsoft.com/office/powerpoint/2010/main" val="2508556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C0848E9-A1E9-4644-95BC-E110B15DA52D}"/>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3" name="Нижний колонтитул 2">
            <a:extLst>
              <a:ext uri="{FF2B5EF4-FFF2-40B4-BE49-F238E27FC236}">
                <a16:creationId xmlns:a16="http://schemas.microsoft.com/office/drawing/2014/main" id="{2A552B2B-AD52-4D85-ADFA-203E2DAE245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E2FB4F8-4BF0-4CBD-8652-7655C7141C9D}"/>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418126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5A6B2BA4-EFC9-4988-B2C3-C27EB4C3B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8875" y="1977876"/>
            <a:ext cx="6292165" cy="1767256"/>
          </a:xfrm>
        </p:spPr>
        <p:txBody>
          <a:bodyPr anchor="b">
            <a:normAutofit/>
          </a:bodyPr>
          <a:lstStyle>
            <a:lvl1pPr algn="l">
              <a:lnSpc>
                <a:spcPct val="100000"/>
              </a:lnSpc>
              <a:defRPr sz="4400" b="0" i="0">
                <a:solidFill>
                  <a:schemeClr val="bg2"/>
                </a:solidFill>
                <a:latin typeface="Montserrat Bold" pitchFamily="2" charset="-52"/>
              </a:defRPr>
            </a:lvl1pPr>
          </a:lstStyle>
          <a:p>
            <a:r>
              <a:rPr lang="ru-RU" dirty="0"/>
              <a:t>Образец заголовка</a:t>
            </a:r>
          </a:p>
        </p:txBody>
      </p:sp>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8875" y="4219795"/>
            <a:ext cx="6657925" cy="1500187"/>
          </a:xfrm>
        </p:spPr>
        <p:txBody>
          <a:bodyPr>
            <a:normAutofit/>
          </a:bodyPr>
          <a:lstStyle>
            <a:lvl1pPr marL="0" indent="0">
              <a:lnSpc>
                <a:spcPct val="10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1695" y="3961566"/>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Google Shape;62;p14">
            <a:hlinkClick r:id="rId3"/>
            <a:extLst>
              <a:ext uri="{FF2B5EF4-FFF2-40B4-BE49-F238E27FC236}">
                <a16:creationId xmlns:a16="http://schemas.microsoft.com/office/drawing/2014/main" id="{FAEE5883-F266-4D22-ABE4-2E45DCDF59D7}"/>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Tree>
    <p:extLst>
      <p:ext uri="{BB962C8B-B14F-4D97-AF65-F5344CB8AC3E}">
        <p14:creationId xmlns:p14="http://schemas.microsoft.com/office/powerpoint/2010/main" val="1585908420"/>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B0E941-F6DE-4E1A-ABA3-FF64F22B9DA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78E93F4-352C-4F13-BEE9-0B3DAC801A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5D66498-791E-405B-8364-5F33E7F7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9690C1F-6828-4502-9CD3-FA7A72C111D3}"/>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6" name="Нижний колонтитул 5">
            <a:extLst>
              <a:ext uri="{FF2B5EF4-FFF2-40B4-BE49-F238E27FC236}">
                <a16:creationId xmlns:a16="http://schemas.microsoft.com/office/drawing/2014/main" id="{62583FD6-2E4E-429B-B5E9-8B52CB47671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18C35FD-1CFE-4B5F-9332-263552638A9F}"/>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9790325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270A44-CCF0-47E5-821D-257C7C72E77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E296F1A-F33D-44DE-8916-CBD5631AC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19E4242-B980-442E-A780-A8B4F0C34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6848245-13F0-43E4-A8F4-A51BD66BD111}"/>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6" name="Нижний колонтитул 5">
            <a:extLst>
              <a:ext uri="{FF2B5EF4-FFF2-40B4-BE49-F238E27FC236}">
                <a16:creationId xmlns:a16="http://schemas.microsoft.com/office/drawing/2014/main" id="{A182A34C-30E3-4DF2-8CB7-A57FE88EBAC4}"/>
              </a:ext>
            </a:extLst>
          </p:cNvPr>
          <p:cNvSpPr>
            <a:spLocks noGrp="1"/>
          </p:cNvSpPr>
          <p:nvPr>
            <p:ph type="ftr" sz="quarter" idx="11"/>
          </p:nvPr>
        </p:nvSpPr>
        <p:spPr/>
        <p:txBody>
          <a:bodyPr/>
          <a:lstStyle/>
          <a:p>
            <a:endParaRPr lang="ru-RU" dirty="0"/>
          </a:p>
        </p:txBody>
      </p:sp>
      <p:sp>
        <p:nvSpPr>
          <p:cNvPr id="7" name="Номер слайда 6">
            <a:extLst>
              <a:ext uri="{FF2B5EF4-FFF2-40B4-BE49-F238E27FC236}">
                <a16:creationId xmlns:a16="http://schemas.microsoft.com/office/drawing/2014/main" id="{B144079C-CE09-4D46-A084-9F9B8A575C5F}"/>
              </a:ext>
            </a:extLst>
          </p:cNvPr>
          <p:cNvSpPr>
            <a:spLocks noGrp="1"/>
          </p:cNvSpPr>
          <p:nvPr>
            <p:ph type="sldNum" sz="quarter" idx="12"/>
          </p:nvPr>
        </p:nvSpPr>
        <p:spPr/>
        <p:txBody>
          <a:bodyPr/>
          <a:lstStyle/>
          <a:p>
            <a:fld id="{A1F21591-E1C7-4257-A043-38076D4A3EBA}" type="slidenum">
              <a:rPr lang="ru-RU" smtClean="0"/>
              <a:t>‹#›</a:t>
            </a:fld>
            <a:endParaRPr lang="ru-RU" dirty="0"/>
          </a:p>
        </p:txBody>
      </p:sp>
    </p:spTree>
    <p:extLst>
      <p:ext uri="{BB962C8B-B14F-4D97-AF65-F5344CB8AC3E}">
        <p14:creationId xmlns:p14="http://schemas.microsoft.com/office/powerpoint/2010/main" val="13654348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7DCA8B-67F6-4B29-A153-3212BF40CFF9}"/>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77E846E-A30C-4A6E-9E10-DE8A0B1307E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6EC9924-EC75-402C-8AC8-F441B0B4D3B3}"/>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5" name="Нижний колонтитул 4">
            <a:extLst>
              <a:ext uri="{FF2B5EF4-FFF2-40B4-BE49-F238E27FC236}">
                <a16:creationId xmlns:a16="http://schemas.microsoft.com/office/drawing/2014/main" id="{1ECE53A7-AD4C-4709-8DEB-DE11E729F4C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CB0AC55-62C3-4437-9351-255FF87DF70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6311952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FA1B09E-9378-47F8-8788-F9714AAC915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0080767-840D-4903-8572-0A3062150EA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EC3C68-6E77-46DD-808B-513851052790}"/>
              </a:ext>
            </a:extLst>
          </p:cNvPr>
          <p:cNvSpPr>
            <a:spLocks noGrp="1"/>
          </p:cNvSpPr>
          <p:nvPr>
            <p:ph type="dt" sz="half" idx="10"/>
          </p:nvPr>
        </p:nvSpPr>
        <p:spPr/>
        <p:txBody>
          <a:bodyPr/>
          <a:lstStyle/>
          <a:p>
            <a:fld id="{26C1188F-F401-4C9C-8BAA-D32AFED4393C}" type="datetimeFigureOut">
              <a:rPr lang="ru-RU" smtClean="0"/>
              <a:t>15.07.2024</a:t>
            </a:fld>
            <a:endParaRPr lang="ru-RU"/>
          </a:p>
        </p:txBody>
      </p:sp>
      <p:sp>
        <p:nvSpPr>
          <p:cNvPr id="5" name="Нижний колонтитул 4">
            <a:extLst>
              <a:ext uri="{FF2B5EF4-FFF2-40B4-BE49-F238E27FC236}">
                <a16:creationId xmlns:a16="http://schemas.microsoft.com/office/drawing/2014/main" id="{205C5843-9B68-4FEC-9050-3A64B6010E3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E89A7E4-72DC-4298-8853-5215520DAD4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9517053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415612" y="992765"/>
            <a:ext cx="11360800" cy="2736800"/>
          </a:xfrm>
          <a:prstGeom prst="rect">
            <a:avLst/>
          </a:prstGeom>
          <a:noFill/>
          <a:ln>
            <a:noFill/>
          </a:ln>
        </p:spPr>
        <p:txBody>
          <a:bodyPr spcFirstLastPara="1" wrap="square" lIns="91400" tIns="91400" rIns="91400" bIns="91400" anchor="b" anchorCtr="0">
            <a:noAutofit/>
          </a:bodyPr>
          <a:lstStyle>
            <a:lvl1pPr lvl="0" algn="ctr" rtl="0">
              <a:lnSpc>
                <a:spcPct val="100000"/>
              </a:lnSpc>
              <a:spcBef>
                <a:spcPts val="0"/>
              </a:spcBef>
              <a:spcAft>
                <a:spcPts val="0"/>
              </a:spcAft>
              <a:buClr>
                <a:srgbClr val="000000"/>
              </a:buClr>
              <a:buSzPts val="5200"/>
              <a:buFont typeface="Arial"/>
              <a:buNone/>
              <a:defRPr sz="6932">
                <a:solidFill>
                  <a:srgbClr val="000000"/>
                </a:solidFill>
                <a:latin typeface="Arial"/>
                <a:ea typeface="Arial"/>
                <a:cs typeface="Arial"/>
                <a:sym typeface="Arial"/>
              </a:defRPr>
            </a:lvl1pPr>
            <a:lvl2pPr lvl="1" algn="l" rtl="0">
              <a:lnSpc>
                <a:spcPct val="90000"/>
              </a:lnSpc>
              <a:spcBef>
                <a:spcPts val="0"/>
              </a:spcBef>
              <a:spcAft>
                <a:spcPts val="0"/>
              </a:spcAft>
              <a:buClr>
                <a:schemeClr val="accent5"/>
              </a:buClr>
              <a:buSzPts val="1800"/>
              <a:buNone/>
              <a:defRPr/>
            </a:lvl2pPr>
            <a:lvl3pPr lvl="2" algn="l" rtl="0">
              <a:lnSpc>
                <a:spcPct val="90000"/>
              </a:lnSpc>
              <a:spcBef>
                <a:spcPts val="0"/>
              </a:spcBef>
              <a:spcAft>
                <a:spcPts val="0"/>
              </a:spcAft>
              <a:buClr>
                <a:schemeClr val="accent5"/>
              </a:buClr>
              <a:buSzPts val="1800"/>
              <a:buNone/>
              <a:defRPr/>
            </a:lvl3pPr>
            <a:lvl4pPr lvl="3" algn="l" rtl="0">
              <a:lnSpc>
                <a:spcPct val="90000"/>
              </a:lnSpc>
              <a:spcBef>
                <a:spcPts val="0"/>
              </a:spcBef>
              <a:spcAft>
                <a:spcPts val="0"/>
              </a:spcAft>
              <a:buClr>
                <a:schemeClr val="accent5"/>
              </a:buClr>
              <a:buSzPts val="1800"/>
              <a:buNone/>
              <a:defRPr/>
            </a:lvl4pPr>
            <a:lvl5pPr lvl="4" algn="l" rtl="0">
              <a:lnSpc>
                <a:spcPct val="90000"/>
              </a:lnSpc>
              <a:spcBef>
                <a:spcPts val="0"/>
              </a:spcBef>
              <a:spcAft>
                <a:spcPts val="0"/>
              </a:spcAft>
              <a:buClr>
                <a:schemeClr val="accent5"/>
              </a:buClr>
              <a:buSzPts val="1800"/>
              <a:buNone/>
              <a:defRPr/>
            </a:lvl5pPr>
            <a:lvl6pPr lvl="5" algn="l" rtl="0">
              <a:lnSpc>
                <a:spcPct val="90000"/>
              </a:lnSpc>
              <a:spcBef>
                <a:spcPts val="0"/>
              </a:spcBef>
              <a:spcAft>
                <a:spcPts val="0"/>
              </a:spcAft>
              <a:buClr>
                <a:schemeClr val="accent5"/>
              </a:buClr>
              <a:buSzPts val="1800"/>
              <a:buNone/>
              <a:defRPr/>
            </a:lvl6pPr>
            <a:lvl7pPr lvl="6" algn="l" rtl="0">
              <a:lnSpc>
                <a:spcPct val="90000"/>
              </a:lnSpc>
              <a:spcBef>
                <a:spcPts val="0"/>
              </a:spcBef>
              <a:spcAft>
                <a:spcPts val="0"/>
              </a:spcAft>
              <a:buClr>
                <a:schemeClr val="accent5"/>
              </a:buClr>
              <a:buSzPts val="1800"/>
              <a:buNone/>
              <a:defRPr/>
            </a:lvl7pPr>
            <a:lvl8pPr lvl="7" algn="l" rtl="0">
              <a:lnSpc>
                <a:spcPct val="90000"/>
              </a:lnSpc>
              <a:spcBef>
                <a:spcPts val="0"/>
              </a:spcBef>
              <a:spcAft>
                <a:spcPts val="0"/>
              </a:spcAft>
              <a:buClr>
                <a:schemeClr val="accent5"/>
              </a:buClr>
              <a:buSzPts val="1800"/>
              <a:buNone/>
              <a:defRPr/>
            </a:lvl8pPr>
            <a:lvl9pPr lvl="8" algn="l" rtl="0">
              <a:lnSpc>
                <a:spcPct val="90000"/>
              </a:lnSpc>
              <a:spcBef>
                <a:spcPts val="0"/>
              </a:spcBef>
              <a:spcAft>
                <a:spcPts val="0"/>
              </a:spcAft>
              <a:buClr>
                <a:schemeClr val="accent5"/>
              </a:buClr>
              <a:buSzPts val="1800"/>
              <a:buNone/>
              <a:defRPr/>
            </a:lvl9pPr>
          </a:lstStyle>
          <a:p>
            <a:endParaRPr/>
          </a:p>
        </p:txBody>
      </p:sp>
      <p:sp>
        <p:nvSpPr>
          <p:cNvPr id="154" name="Google Shape;154;p31"/>
          <p:cNvSpPr txBox="1">
            <a:spLocks noGrp="1"/>
          </p:cNvSpPr>
          <p:nvPr>
            <p:ph type="body" idx="1"/>
          </p:nvPr>
        </p:nvSpPr>
        <p:spPr>
          <a:xfrm>
            <a:off x="415599" y="3778833"/>
            <a:ext cx="11360800" cy="1056800"/>
          </a:xfrm>
          <a:prstGeom prst="rect">
            <a:avLst/>
          </a:prstGeom>
          <a:noFill/>
          <a:ln>
            <a:noFill/>
          </a:ln>
        </p:spPr>
        <p:txBody>
          <a:bodyPr spcFirstLastPara="1" wrap="square" lIns="91400" tIns="91400" rIns="91400" bIns="91400" anchor="t" anchorCtr="0">
            <a:noAutofit/>
          </a:bodyPr>
          <a:lstStyle>
            <a:lvl1pPr marL="609433" lvl="0" indent="-304716" algn="ctr" rtl="0">
              <a:lnSpc>
                <a:spcPct val="100000"/>
              </a:lnSpc>
              <a:spcBef>
                <a:spcPts val="0"/>
              </a:spcBef>
              <a:spcAft>
                <a:spcPts val="0"/>
              </a:spcAft>
              <a:buClr>
                <a:srgbClr val="595959"/>
              </a:buClr>
              <a:buSzPts val="2800"/>
              <a:buFont typeface="Arial"/>
              <a:buNone/>
              <a:defRPr sz="3732">
                <a:solidFill>
                  <a:srgbClr val="595959"/>
                </a:solidFill>
                <a:latin typeface="Arial"/>
                <a:ea typeface="Arial"/>
                <a:cs typeface="Arial"/>
                <a:sym typeface="Arial"/>
              </a:defRPr>
            </a:lvl1pPr>
            <a:lvl2pPr marL="1218864" lvl="1" indent="-304716" algn="ctr" rtl="0">
              <a:lnSpc>
                <a:spcPct val="100000"/>
              </a:lnSpc>
              <a:spcBef>
                <a:spcPts val="0"/>
              </a:spcBef>
              <a:spcAft>
                <a:spcPts val="0"/>
              </a:spcAft>
              <a:buClr>
                <a:srgbClr val="595959"/>
              </a:buClr>
              <a:buSzPts val="2800"/>
              <a:buFont typeface="Arial"/>
              <a:buNone/>
              <a:defRPr sz="3732">
                <a:solidFill>
                  <a:srgbClr val="595959"/>
                </a:solidFill>
                <a:latin typeface="Arial"/>
                <a:ea typeface="Arial"/>
                <a:cs typeface="Arial"/>
                <a:sym typeface="Arial"/>
              </a:defRPr>
            </a:lvl2pPr>
            <a:lvl3pPr marL="1828297" lvl="2" indent="-304716" algn="ctr" rtl="0">
              <a:lnSpc>
                <a:spcPct val="100000"/>
              </a:lnSpc>
              <a:spcBef>
                <a:spcPts val="0"/>
              </a:spcBef>
              <a:spcAft>
                <a:spcPts val="0"/>
              </a:spcAft>
              <a:buClr>
                <a:srgbClr val="595959"/>
              </a:buClr>
              <a:buSzPts val="2800"/>
              <a:buFont typeface="Arial"/>
              <a:buNone/>
              <a:defRPr sz="3732">
                <a:solidFill>
                  <a:srgbClr val="595959"/>
                </a:solidFill>
                <a:latin typeface="Arial"/>
                <a:ea typeface="Arial"/>
                <a:cs typeface="Arial"/>
                <a:sym typeface="Arial"/>
              </a:defRPr>
            </a:lvl3pPr>
            <a:lvl4pPr marL="2437730" lvl="3" indent="-304716" algn="ctr" rtl="0">
              <a:lnSpc>
                <a:spcPct val="100000"/>
              </a:lnSpc>
              <a:spcBef>
                <a:spcPts val="0"/>
              </a:spcBef>
              <a:spcAft>
                <a:spcPts val="0"/>
              </a:spcAft>
              <a:buClr>
                <a:srgbClr val="595959"/>
              </a:buClr>
              <a:buSzPts val="2800"/>
              <a:buFont typeface="Arial"/>
              <a:buNone/>
              <a:defRPr sz="3732">
                <a:solidFill>
                  <a:srgbClr val="595959"/>
                </a:solidFill>
                <a:latin typeface="Arial"/>
                <a:ea typeface="Arial"/>
                <a:cs typeface="Arial"/>
                <a:sym typeface="Arial"/>
              </a:defRPr>
            </a:lvl4pPr>
            <a:lvl5pPr marL="3047162" lvl="4" indent="-304716" algn="ctr" rtl="0">
              <a:lnSpc>
                <a:spcPct val="100000"/>
              </a:lnSpc>
              <a:spcBef>
                <a:spcPts val="0"/>
              </a:spcBef>
              <a:spcAft>
                <a:spcPts val="0"/>
              </a:spcAft>
              <a:buClr>
                <a:srgbClr val="595959"/>
              </a:buClr>
              <a:buSzPts val="2800"/>
              <a:buFont typeface="Arial"/>
              <a:buNone/>
              <a:defRPr sz="3732">
                <a:solidFill>
                  <a:srgbClr val="595959"/>
                </a:solidFill>
                <a:latin typeface="Arial"/>
                <a:ea typeface="Arial"/>
                <a:cs typeface="Arial"/>
                <a:sym typeface="Arial"/>
              </a:defRPr>
            </a:lvl5pPr>
            <a:lvl6pPr marL="3656595" lvl="5" indent="-474003" algn="l" rtl="0">
              <a:lnSpc>
                <a:spcPct val="90000"/>
              </a:lnSpc>
              <a:spcBef>
                <a:spcPts val="0"/>
              </a:spcBef>
              <a:spcAft>
                <a:spcPts val="0"/>
              </a:spcAft>
              <a:buSzPts val="2000"/>
              <a:buChar char="•"/>
              <a:defRPr/>
            </a:lvl6pPr>
            <a:lvl7pPr marL="4266027" lvl="6" indent="-474003" algn="l" rtl="0">
              <a:lnSpc>
                <a:spcPct val="90000"/>
              </a:lnSpc>
              <a:spcBef>
                <a:spcPts val="0"/>
              </a:spcBef>
              <a:spcAft>
                <a:spcPts val="0"/>
              </a:spcAft>
              <a:buSzPts val="2000"/>
              <a:buChar char="•"/>
              <a:defRPr/>
            </a:lvl7pPr>
            <a:lvl8pPr marL="4875459" lvl="7" indent="-474003" algn="l" rtl="0">
              <a:lnSpc>
                <a:spcPct val="90000"/>
              </a:lnSpc>
              <a:spcBef>
                <a:spcPts val="0"/>
              </a:spcBef>
              <a:spcAft>
                <a:spcPts val="0"/>
              </a:spcAft>
              <a:buSzPts val="2000"/>
              <a:buChar char="•"/>
              <a:defRPr/>
            </a:lvl8pPr>
            <a:lvl9pPr marL="5484891" lvl="8" indent="-474003" algn="l" rtl="0">
              <a:lnSpc>
                <a:spcPct val="90000"/>
              </a:lnSpc>
              <a:spcBef>
                <a:spcPts val="0"/>
              </a:spcBef>
              <a:spcAft>
                <a:spcPts val="0"/>
              </a:spcAft>
              <a:buSzPts val="2000"/>
              <a:buChar char="•"/>
              <a:defRPr/>
            </a:lvl9pPr>
          </a:lstStyle>
          <a:p>
            <a:endParaRPr/>
          </a:p>
        </p:txBody>
      </p:sp>
      <p:sp>
        <p:nvSpPr>
          <p:cNvPr id="155" name="Google Shape;155;p31"/>
          <p:cNvSpPr txBox="1">
            <a:spLocks noGrp="1"/>
          </p:cNvSpPr>
          <p:nvPr>
            <p:ph type="sldNum" idx="12"/>
          </p:nvPr>
        </p:nvSpPr>
        <p:spPr>
          <a:xfrm>
            <a:off x="11579127" y="6267759"/>
            <a:ext cx="449200" cy="424400"/>
          </a:xfrm>
          <a:prstGeom prst="rect">
            <a:avLst/>
          </a:prstGeom>
          <a:noFill/>
          <a:ln>
            <a:noFill/>
          </a:ln>
        </p:spPr>
        <p:txBody>
          <a:bodyPr spcFirstLastPara="1" wrap="square" lIns="91400" tIns="91400" rIns="91400" bIns="91400" anchor="ctr" anchorCtr="0">
            <a:noAutofit/>
          </a:bodyPr>
          <a:lstStyle>
            <a:lvl1pPr marL="0" lvl="0" indent="0" algn="r" rtl="0">
              <a:lnSpc>
                <a:spcPct val="100000"/>
              </a:lnSpc>
              <a:spcBef>
                <a:spcPts val="0"/>
              </a:spcBef>
              <a:spcAft>
                <a:spcPts val="0"/>
              </a:spcAft>
              <a:buClr>
                <a:srgbClr val="595959"/>
              </a:buClr>
              <a:buSzPts val="1000"/>
              <a:buFont typeface="Arial"/>
              <a:buNone/>
              <a:defRPr sz="1333">
                <a:solidFill>
                  <a:srgbClr val="595959"/>
                </a:solidFill>
              </a:defRPr>
            </a:lvl1pPr>
            <a:lvl2pPr marL="0" lvl="1" indent="0" algn="r" rtl="0">
              <a:lnSpc>
                <a:spcPct val="100000"/>
              </a:lnSpc>
              <a:spcBef>
                <a:spcPts val="0"/>
              </a:spcBef>
              <a:spcAft>
                <a:spcPts val="0"/>
              </a:spcAft>
              <a:buClr>
                <a:srgbClr val="595959"/>
              </a:buClr>
              <a:buSzPts val="1000"/>
              <a:buFont typeface="Arial"/>
              <a:buNone/>
              <a:defRPr sz="1333">
                <a:solidFill>
                  <a:srgbClr val="595959"/>
                </a:solidFill>
              </a:defRPr>
            </a:lvl2pPr>
            <a:lvl3pPr marL="0" lvl="2" indent="0" algn="r" rtl="0">
              <a:lnSpc>
                <a:spcPct val="100000"/>
              </a:lnSpc>
              <a:spcBef>
                <a:spcPts val="0"/>
              </a:spcBef>
              <a:spcAft>
                <a:spcPts val="0"/>
              </a:spcAft>
              <a:buClr>
                <a:srgbClr val="595959"/>
              </a:buClr>
              <a:buSzPts val="1000"/>
              <a:buFont typeface="Arial"/>
              <a:buNone/>
              <a:defRPr sz="1333">
                <a:solidFill>
                  <a:srgbClr val="595959"/>
                </a:solidFill>
              </a:defRPr>
            </a:lvl3pPr>
            <a:lvl4pPr marL="0" lvl="3" indent="0" algn="r" rtl="0">
              <a:lnSpc>
                <a:spcPct val="100000"/>
              </a:lnSpc>
              <a:spcBef>
                <a:spcPts val="0"/>
              </a:spcBef>
              <a:spcAft>
                <a:spcPts val="0"/>
              </a:spcAft>
              <a:buClr>
                <a:srgbClr val="595959"/>
              </a:buClr>
              <a:buSzPts val="1000"/>
              <a:buFont typeface="Arial"/>
              <a:buNone/>
              <a:defRPr sz="1333">
                <a:solidFill>
                  <a:srgbClr val="595959"/>
                </a:solidFill>
              </a:defRPr>
            </a:lvl4pPr>
            <a:lvl5pPr marL="0" lvl="4" indent="0" algn="r" rtl="0">
              <a:lnSpc>
                <a:spcPct val="100000"/>
              </a:lnSpc>
              <a:spcBef>
                <a:spcPts val="0"/>
              </a:spcBef>
              <a:spcAft>
                <a:spcPts val="0"/>
              </a:spcAft>
              <a:buClr>
                <a:srgbClr val="595959"/>
              </a:buClr>
              <a:buSzPts val="1000"/>
              <a:buFont typeface="Arial"/>
              <a:buNone/>
              <a:defRPr sz="1333">
                <a:solidFill>
                  <a:srgbClr val="595959"/>
                </a:solidFill>
              </a:defRPr>
            </a:lvl5pPr>
            <a:lvl6pPr marL="0" lvl="5" indent="0" algn="r" rtl="0">
              <a:lnSpc>
                <a:spcPct val="100000"/>
              </a:lnSpc>
              <a:spcBef>
                <a:spcPts val="0"/>
              </a:spcBef>
              <a:spcAft>
                <a:spcPts val="0"/>
              </a:spcAft>
              <a:buClr>
                <a:srgbClr val="595959"/>
              </a:buClr>
              <a:buSzPts val="1000"/>
              <a:buFont typeface="Arial"/>
              <a:buNone/>
              <a:defRPr sz="1333">
                <a:solidFill>
                  <a:srgbClr val="595959"/>
                </a:solidFill>
              </a:defRPr>
            </a:lvl6pPr>
            <a:lvl7pPr marL="0" lvl="6" indent="0" algn="r" rtl="0">
              <a:lnSpc>
                <a:spcPct val="100000"/>
              </a:lnSpc>
              <a:spcBef>
                <a:spcPts val="0"/>
              </a:spcBef>
              <a:spcAft>
                <a:spcPts val="0"/>
              </a:spcAft>
              <a:buClr>
                <a:srgbClr val="595959"/>
              </a:buClr>
              <a:buSzPts val="1000"/>
              <a:buFont typeface="Arial"/>
              <a:buNone/>
              <a:defRPr sz="1333">
                <a:solidFill>
                  <a:srgbClr val="595959"/>
                </a:solidFill>
              </a:defRPr>
            </a:lvl7pPr>
            <a:lvl8pPr marL="0" lvl="7" indent="0" algn="r" rtl="0">
              <a:lnSpc>
                <a:spcPct val="100000"/>
              </a:lnSpc>
              <a:spcBef>
                <a:spcPts val="0"/>
              </a:spcBef>
              <a:spcAft>
                <a:spcPts val="0"/>
              </a:spcAft>
              <a:buClr>
                <a:srgbClr val="595959"/>
              </a:buClr>
              <a:buSzPts val="1000"/>
              <a:buFont typeface="Arial"/>
              <a:buNone/>
              <a:defRPr sz="1333">
                <a:solidFill>
                  <a:srgbClr val="595959"/>
                </a:solidFill>
              </a:defRPr>
            </a:lvl8pPr>
            <a:lvl9pPr marL="0" lvl="8" indent="0" algn="r" rtl="0">
              <a:lnSpc>
                <a:spcPct val="100000"/>
              </a:lnSpc>
              <a:spcBef>
                <a:spcPts val="0"/>
              </a:spcBef>
              <a:spcAft>
                <a:spcPts val="0"/>
              </a:spcAft>
              <a:buClr>
                <a:srgbClr val="595959"/>
              </a:buClr>
              <a:buSzPts val="1000"/>
              <a:buFont typeface="Arial"/>
              <a:buNone/>
              <a:defRPr sz="1333">
                <a:solidFill>
                  <a:srgbClr val="595959"/>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489256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BG">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userDrawn="1"/>
        </p:nvSpPr>
        <p:spPr>
          <a:xfrm>
            <a:off x="0" y="1"/>
            <a:ext cx="12192000" cy="6858000"/>
          </a:xfrm>
          <a:prstGeom prst="rect">
            <a:avLst/>
          </a:prstGeom>
          <a:blipFill dpi="0" rotWithShape="1">
            <a:blip r:embed="rId2" cstate="print">
              <a:alphaModFix amt="5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Прямоугольник 1"/>
          <p:cNvSpPr/>
          <p:nvPr userDrawn="1"/>
        </p:nvSpPr>
        <p:spPr>
          <a:xfrm>
            <a:off x="0" y="0"/>
            <a:ext cx="12192000" cy="6858000"/>
          </a:xfrm>
          <a:prstGeom prst="rect">
            <a:avLst/>
          </a:prstGeom>
          <a:solidFill>
            <a:srgbClr val="FFF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Текст 2"/>
          <p:cNvSpPr>
            <a:spLocks noGrp="1"/>
          </p:cNvSpPr>
          <p:nvPr>
            <p:ph type="body" sz="quarter" idx="11" hasCustomPrompt="1"/>
          </p:nvPr>
        </p:nvSpPr>
        <p:spPr>
          <a:xfrm>
            <a:off x="969487" y="944623"/>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11" indent="0">
              <a:buNone/>
              <a:defRPr/>
            </a:lvl2pPr>
            <a:lvl3pPr marL="914424" indent="0">
              <a:buNone/>
              <a:defRPr/>
            </a:lvl3pPr>
            <a:lvl4pPr marL="1371635" indent="0">
              <a:buNone/>
              <a:defRPr/>
            </a:lvl4pPr>
            <a:lvl5pPr marL="1828845"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6"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35" indent="0">
              <a:buNone/>
              <a:defRPr/>
            </a:lvl4pPr>
            <a:lvl5pPr marL="1828845" indent="0">
              <a:buNone/>
              <a:defRPr/>
            </a:lvl5pPr>
          </a:lstStyle>
          <a:p>
            <a:pPr lvl="2"/>
            <a:r>
              <a:rPr lang="en-US"/>
              <a:t>Click to edit</a:t>
            </a:r>
            <a:endParaRPr lang="ru-RU"/>
          </a:p>
        </p:txBody>
      </p:sp>
      <p:sp>
        <p:nvSpPr>
          <p:cNvPr id="6" name="Oval 6"/>
          <p:cNvSpPr/>
          <p:nvPr userDrawn="1"/>
        </p:nvSpPr>
        <p:spPr>
          <a:xfrm>
            <a:off x="10937252"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5" smtClean="0">
                <a:solidFill>
                  <a:schemeClr val="bg1">
                    <a:lumMod val="85000"/>
                  </a:schemeClr>
                </a:solidFill>
                <a:latin typeface="Arial Black" panose="020B0A04020102020204" pitchFamily="34" charset="0"/>
                <a:cs typeface="Arial" panose="020B0604020202020204" pitchFamily="34" charset="0"/>
              </a:rPr>
              <a:t>‹#›</a:t>
            </a:fld>
            <a:endParaRPr lang="en-US" sz="3735">
              <a:solidFill>
                <a:schemeClr val="bg1">
                  <a:lumMod val="85000"/>
                </a:schemeClr>
              </a:solidFill>
              <a:latin typeface="Arial Black" panose="020B0A04020102020204" pitchFamily="34" charset="0"/>
              <a:cs typeface="Arial" panose="020B0604020202020204" pitchFamily="34" charset="0"/>
            </a:endParaRPr>
          </a:p>
        </p:txBody>
      </p:sp>
      <p:pic>
        <p:nvPicPr>
          <p:cNvPr id="9"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2" y="216465"/>
            <a:ext cx="1828804" cy="812801"/>
          </a:xfrm>
          <a:prstGeom prst="rect">
            <a:avLst/>
          </a:prstGeom>
        </p:spPr>
      </p:pic>
    </p:spTree>
    <p:extLst>
      <p:ext uri="{BB962C8B-B14F-4D97-AF65-F5344CB8AC3E}">
        <p14:creationId xmlns:p14="http://schemas.microsoft.com/office/powerpoint/2010/main" val="280587745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32" name="Title Text"/>
          <p:cNvSpPr txBox="1">
            <a:spLocks noGrp="1"/>
          </p:cNvSpPr>
          <p:nvPr>
            <p:ph type="title"/>
          </p:nvPr>
        </p:nvSpPr>
        <p:spPr>
          <a:xfrm>
            <a:off x="415680" y="992639"/>
            <a:ext cx="11360000" cy="2736403"/>
          </a:xfrm>
          <a:prstGeom prst="rect">
            <a:avLst/>
          </a:prstGeom>
        </p:spPr>
        <p:txBody>
          <a:bodyPr lIns="91424" tIns="91424" rIns="91424" bIns="91424"/>
          <a:lstStyle>
            <a:lvl1pPr>
              <a:lnSpc>
                <a:spcPct val="100000"/>
              </a:lnSpc>
              <a:defRPr sz="2400">
                <a:solidFill>
                  <a:srgbClr val="000000"/>
                </a:solidFill>
                <a:latin typeface="Arial"/>
                <a:ea typeface="Arial"/>
                <a:cs typeface="Arial"/>
                <a:sym typeface="Arial"/>
              </a:defRPr>
            </a:lvl1pPr>
          </a:lstStyle>
          <a:p>
            <a:r>
              <a:t>Title Text</a:t>
            </a:r>
          </a:p>
        </p:txBody>
      </p:sp>
      <p:sp>
        <p:nvSpPr>
          <p:cNvPr id="533" name="Body Level One…"/>
          <p:cNvSpPr txBox="1">
            <a:spLocks noGrp="1"/>
          </p:cNvSpPr>
          <p:nvPr>
            <p:ph type="body" idx="1"/>
          </p:nvPr>
        </p:nvSpPr>
        <p:spPr>
          <a:xfrm>
            <a:off x="609601" y="1604640"/>
            <a:ext cx="10972401" cy="3977200"/>
          </a:xfrm>
          <a:prstGeom prst="rect">
            <a:avLst/>
          </a:prstGeom>
        </p:spPr>
        <p:txBody>
          <a:bodyPr lIns="91424" tIns="91424" rIns="91424" bIns="91424" anchor="ctr"/>
          <a:lstStyle>
            <a:lvl1pPr>
              <a:lnSpc>
                <a:spcPct val="100000"/>
              </a:lnSpc>
              <a:spcBef>
                <a:spcPts val="0"/>
              </a:spcBef>
              <a:defRPr sz="2400">
                <a:solidFill>
                  <a:srgbClr val="000000"/>
                </a:solidFill>
                <a:latin typeface="Arial"/>
                <a:ea typeface="Arial"/>
                <a:cs typeface="Arial"/>
                <a:sym typeface="Arial"/>
              </a:defRPr>
            </a:lvl1pPr>
            <a:lvl2pPr marL="0" indent="457211">
              <a:lnSpc>
                <a:spcPct val="100000"/>
              </a:lnSpc>
              <a:spcBef>
                <a:spcPts val="0"/>
              </a:spcBef>
              <a:buSzTx/>
              <a:buNone/>
              <a:defRPr sz="2400">
                <a:solidFill>
                  <a:srgbClr val="000000"/>
                </a:solidFill>
                <a:latin typeface="Arial"/>
                <a:ea typeface="Arial"/>
                <a:cs typeface="Arial"/>
                <a:sym typeface="Arial"/>
              </a:defRPr>
            </a:lvl2pPr>
            <a:lvl3pPr marL="0" indent="914422">
              <a:lnSpc>
                <a:spcPct val="100000"/>
              </a:lnSpc>
              <a:spcBef>
                <a:spcPts val="0"/>
              </a:spcBef>
              <a:buSzTx/>
              <a:buNone/>
              <a:defRPr sz="2400">
                <a:solidFill>
                  <a:srgbClr val="000000"/>
                </a:solidFill>
                <a:latin typeface="Arial"/>
                <a:ea typeface="Arial"/>
                <a:cs typeface="Arial"/>
                <a:sym typeface="Arial"/>
              </a:defRPr>
            </a:lvl3pPr>
            <a:lvl4pPr marL="0" indent="1371634">
              <a:lnSpc>
                <a:spcPct val="100000"/>
              </a:lnSpc>
              <a:spcBef>
                <a:spcPts val="0"/>
              </a:spcBef>
              <a:buSzTx/>
              <a:buNone/>
              <a:defRPr sz="2400">
                <a:solidFill>
                  <a:srgbClr val="000000"/>
                </a:solidFill>
                <a:latin typeface="Arial"/>
                <a:ea typeface="Arial"/>
                <a:cs typeface="Arial"/>
                <a:sym typeface="Arial"/>
              </a:defRPr>
            </a:lvl4pPr>
            <a:lvl5pPr marL="0" indent="1828846">
              <a:lnSpc>
                <a:spcPct val="100000"/>
              </a:lnSpc>
              <a:spcBef>
                <a:spcPts val="0"/>
              </a:spcBef>
              <a:buSzTx/>
              <a:buNone/>
              <a:defRPr sz="24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4" name="Slide Number"/>
          <p:cNvSpPr txBox="1">
            <a:spLocks noGrp="1"/>
          </p:cNvSpPr>
          <p:nvPr>
            <p:ph type="sldNum" sz="quarter" idx="2"/>
          </p:nvPr>
        </p:nvSpPr>
        <p:spPr>
          <a:xfrm>
            <a:off x="8426408" y="6202463"/>
            <a:ext cx="311193" cy="30777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298313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4" name="Slide Subtitle"/>
          <p:cNvSpPr txBox="1">
            <a:spLocks noGrp="1"/>
          </p:cNvSpPr>
          <p:nvPr>
            <p:ph type="body" sz="quarter" idx="21" hasCustomPrompt="1"/>
          </p:nvPr>
        </p:nvSpPr>
        <p:spPr>
          <a:xfrm>
            <a:off x="609601" y="1192325"/>
            <a:ext cx="10972801" cy="416307"/>
          </a:xfrm>
          <a:prstGeom prst="rect">
            <a:avLst/>
          </a:prstGeom>
        </p:spPr>
        <p:txBody>
          <a:bodyPr/>
          <a:lstStyle>
            <a:lvl1pPr marL="0" indent="0" algn="ctr" defTabSz="412740">
              <a:lnSpc>
                <a:spcPct val="100000"/>
              </a:lnSpc>
              <a:spcBef>
                <a:spcPts val="0"/>
              </a:spcBef>
              <a:buSzTx/>
              <a:buNone/>
              <a:defRPr spc="-23">
                <a:latin typeface="Graphik Semibold"/>
                <a:ea typeface="Graphik Semibold"/>
                <a:cs typeface="Graphik Semibold"/>
                <a:sym typeface="Graphik Semibold"/>
              </a:defRPr>
            </a:lvl1pPr>
          </a:lstStyle>
          <a:p>
            <a:r>
              <a:t>Slide Subtitle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688867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 Title Slide A - Dark 2">
  <p:cSld name="1 Title Slide A - Dark 2">
    <p:spTree>
      <p:nvGrpSpPr>
        <p:cNvPr id="1" name="Shape 90"/>
        <p:cNvGrpSpPr/>
        <p:nvPr/>
      </p:nvGrpSpPr>
      <p:grpSpPr>
        <a:xfrm>
          <a:off x="0" y="0"/>
          <a:ext cx="0" cy="0"/>
          <a:chOff x="0" y="0"/>
          <a:chExt cx="0" cy="0"/>
        </a:xfrm>
      </p:grpSpPr>
      <p:cxnSp>
        <p:nvCxnSpPr>
          <p:cNvPr id="91" name="Google Shape;91;p15"/>
          <p:cNvCxnSpPr/>
          <p:nvPr/>
        </p:nvCxnSpPr>
        <p:spPr>
          <a:xfrm>
            <a:off x="304792" y="5617267"/>
            <a:ext cx="560400" cy="0"/>
          </a:xfrm>
          <a:prstGeom prst="straightConnector1">
            <a:avLst/>
          </a:prstGeom>
          <a:noFill/>
          <a:ln w="38100" cap="flat" cmpd="sng">
            <a:solidFill>
              <a:schemeClr val="accent2"/>
            </a:solidFill>
            <a:prstDash val="solid"/>
            <a:round/>
            <a:headEnd type="none" w="sm" len="sm"/>
            <a:tailEnd type="none" w="sm" len="sm"/>
          </a:ln>
        </p:spPr>
      </p:cxnSp>
      <p:sp>
        <p:nvSpPr>
          <p:cNvPr id="92" name="Google Shape;92;p15"/>
          <p:cNvSpPr txBox="1">
            <a:spLocks noGrp="1"/>
          </p:cNvSpPr>
          <p:nvPr>
            <p:ph type="subTitle" idx="1"/>
          </p:nvPr>
        </p:nvSpPr>
        <p:spPr>
          <a:xfrm>
            <a:off x="304792" y="5756000"/>
            <a:ext cx="5263600" cy="49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solidFill>
                  <a:schemeClr val="accent2"/>
                </a:solidFill>
              </a:defRPr>
            </a:lvl1pPr>
            <a:lvl2pPr lvl="1" algn="l">
              <a:lnSpc>
                <a:spcPct val="100000"/>
              </a:lnSpc>
              <a:spcBef>
                <a:spcPts val="0"/>
              </a:spcBef>
              <a:spcAft>
                <a:spcPts val="0"/>
              </a:spcAft>
              <a:buSzPts val="1100"/>
              <a:buNone/>
              <a:defRPr b="1"/>
            </a:lvl2pPr>
            <a:lvl3pPr lvl="2" algn="l">
              <a:lnSpc>
                <a:spcPct val="100000"/>
              </a:lnSpc>
              <a:spcBef>
                <a:spcPts val="0"/>
              </a:spcBef>
              <a:spcAft>
                <a:spcPts val="0"/>
              </a:spcAft>
              <a:buSzPts val="1100"/>
              <a:buNone/>
              <a:defRPr b="1"/>
            </a:lvl3pPr>
            <a:lvl4pPr lvl="3" algn="l">
              <a:lnSpc>
                <a:spcPct val="100000"/>
              </a:lnSpc>
              <a:spcBef>
                <a:spcPts val="0"/>
              </a:spcBef>
              <a:spcAft>
                <a:spcPts val="0"/>
              </a:spcAft>
              <a:buSzPts val="1100"/>
              <a:buNone/>
              <a:defRPr b="1"/>
            </a:lvl4pPr>
            <a:lvl5pPr lvl="4" algn="l">
              <a:lnSpc>
                <a:spcPct val="100000"/>
              </a:lnSpc>
              <a:spcBef>
                <a:spcPts val="0"/>
              </a:spcBef>
              <a:spcAft>
                <a:spcPts val="0"/>
              </a:spcAft>
              <a:buSzPts val="1100"/>
              <a:buNone/>
              <a:defRPr b="1"/>
            </a:lvl5pPr>
            <a:lvl6pPr lvl="5" algn="l">
              <a:lnSpc>
                <a:spcPct val="100000"/>
              </a:lnSpc>
              <a:spcBef>
                <a:spcPts val="0"/>
              </a:spcBef>
              <a:spcAft>
                <a:spcPts val="0"/>
              </a:spcAft>
              <a:buSzPts val="1100"/>
              <a:buNone/>
              <a:defRPr b="1"/>
            </a:lvl6pPr>
            <a:lvl7pPr lvl="6" algn="l">
              <a:lnSpc>
                <a:spcPct val="100000"/>
              </a:lnSpc>
              <a:spcBef>
                <a:spcPts val="0"/>
              </a:spcBef>
              <a:spcAft>
                <a:spcPts val="0"/>
              </a:spcAft>
              <a:buSzPts val="1100"/>
              <a:buNone/>
              <a:defRPr b="1"/>
            </a:lvl7pPr>
            <a:lvl8pPr lvl="7" algn="l">
              <a:lnSpc>
                <a:spcPct val="100000"/>
              </a:lnSpc>
              <a:spcBef>
                <a:spcPts val="0"/>
              </a:spcBef>
              <a:spcAft>
                <a:spcPts val="0"/>
              </a:spcAft>
              <a:buSzPts val="1100"/>
              <a:buNone/>
              <a:defRPr b="1"/>
            </a:lvl8pPr>
            <a:lvl9pPr lvl="8" algn="l">
              <a:lnSpc>
                <a:spcPct val="100000"/>
              </a:lnSpc>
              <a:spcBef>
                <a:spcPts val="0"/>
              </a:spcBef>
              <a:spcAft>
                <a:spcPts val="0"/>
              </a:spcAft>
              <a:buSzPts val="1100"/>
              <a:buNone/>
              <a:defRPr b="1"/>
            </a:lvl9pPr>
          </a:lstStyle>
          <a:p>
            <a:endParaRPr/>
          </a:p>
        </p:txBody>
      </p:sp>
      <p:grpSp>
        <p:nvGrpSpPr>
          <p:cNvPr id="93" name="Google Shape;93;p15"/>
          <p:cNvGrpSpPr/>
          <p:nvPr/>
        </p:nvGrpSpPr>
        <p:grpSpPr>
          <a:xfrm>
            <a:off x="6887010" y="635639"/>
            <a:ext cx="4842871" cy="5577972"/>
            <a:chOff x="6407897" y="635638"/>
            <a:chExt cx="4841609" cy="5577972"/>
          </a:xfrm>
        </p:grpSpPr>
        <p:sp>
          <p:nvSpPr>
            <p:cNvPr id="94" name="Google Shape;94;p15"/>
            <p:cNvSpPr/>
            <p:nvPr/>
          </p:nvSpPr>
          <p:spPr>
            <a:xfrm>
              <a:off x="6407897" y="1372008"/>
              <a:ext cx="4841609" cy="4841602"/>
            </a:xfrm>
            <a:custGeom>
              <a:avLst/>
              <a:gdLst/>
              <a:ahLst/>
              <a:cxnLst/>
              <a:rect l="l" t="t" r="r" b="b"/>
              <a:pathLst>
                <a:path w="4841609" h="4841602" extrusionOk="0">
                  <a:moveTo>
                    <a:pt x="4841610" y="2420801"/>
                  </a:moveTo>
                  <a:cubicBezTo>
                    <a:pt x="4841610" y="3757773"/>
                    <a:pt x="3757778" y="4841602"/>
                    <a:pt x="2420805" y="4841602"/>
                  </a:cubicBezTo>
                  <a:cubicBezTo>
                    <a:pt x="1083831" y="4841602"/>
                    <a:pt x="0" y="3757772"/>
                    <a:pt x="0" y="2420801"/>
                  </a:cubicBezTo>
                  <a:cubicBezTo>
                    <a:pt x="0" y="1083829"/>
                    <a:pt x="1083831" y="0"/>
                    <a:pt x="2420805" y="0"/>
                  </a:cubicBezTo>
                  <a:cubicBezTo>
                    <a:pt x="3757778" y="0"/>
                    <a:pt x="4841610" y="1083829"/>
                    <a:pt x="4841610" y="2420801"/>
                  </a:cubicBezTo>
                  <a:close/>
                </a:path>
              </a:pathLst>
            </a:custGeom>
            <a:solidFill>
              <a:srgbClr val="10121E"/>
            </a:solidFill>
            <a:ln w="19050" cap="flat" cmpd="sng">
              <a:solidFill>
                <a:srgbClr val="10121E"/>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67" b="0" i="0" u="none" strike="noStrike" cap="none">
                <a:solidFill>
                  <a:srgbClr val="000000"/>
                </a:solidFill>
                <a:latin typeface="Arial"/>
                <a:ea typeface="Arial"/>
                <a:cs typeface="Arial"/>
                <a:sym typeface="Arial"/>
              </a:endParaRPr>
            </a:p>
          </p:txBody>
        </p:sp>
        <p:sp>
          <p:nvSpPr>
            <p:cNvPr id="95" name="Google Shape;95;p15"/>
            <p:cNvSpPr/>
            <p:nvPr/>
          </p:nvSpPr>
          <p:spPr>
            <a:xfrm>
              <a:off x="6516603" y="1279794"/>
              <a:ext cx="4612082" cy="4612075"/>
            </a:xfrm>
            <a:custGeom>
              <a:avLst/>
              <a:gdLst/>
              <a:ahLst/>
              <a:cxnLst/>
              <a:rect l="l" t="t" r="r" b="b"/>
              <a:pathLst>
                <a:path w="4612082" h="4612075" extrusionOk="0">
                  <a:moveTo>
                    <a:pt x="4612083" y="2306038"/>
                  </a:moveTo>
                  <a:cubicBezTo>
                    <a:pt x="4612083" y="3579627"/>
                    <a:pt x="3579633" y="4612076"/>
                    <a:pt x="2306041" y="4612076"/>
                  </a:cubicBezTo>
                  <a:cubicBezTo>
                    <a:pt x="1032450" y="4612076"/>
                    <a:pt x="0" y="3579627"/>
                    <a:pt x="0" y="2306038"/>
                  </a:cubicBezTo>
                  <a:cubicBezTo>
                    <a:pt x="0" y="1032449"/>
                    <a:pt x="1032450" y="0"/>
                    <a:pt x="2306041" y="0"/>
                  </a:cubicBezTo>
                  <a:cubicBezTo>
                    <a:pt x="3579633" y="0"/>
                    <a:pt x="4612083" y="1032449"/>
                    <a:pt x="4612083" y="2306038"/>
                  </a:cubicBezTo>
                  <a:close/>
                </a:path>
              </a:pathLst>
            </a:custGeom>
            <a:solidFill>
              <a:srgbClr val="10121E"/>
            </a:solidFill>
            <a:ln w="19050" cap="flat" cmpd="sng">
              <a:solidFill>
                <a:srgbClr val="172D38"/>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67" b="0" i="0" u="none" strike="noStrike" cap="none">
                <a:solidFill>
                  <a:srgbClr val="000000"/>
                </a:solidFill>
                <a:latin typeface="Arial"/>
                <a:ea typeface="Arial"/>
                <a:cs typeface="Arial"/>
                <a:sym typeface="Arial"/>
              </a:endParaRPr>
            </a:p>
          </p:txBody>
        </p:sp>
        <p:sp>
          <p:nvSpPr>
            <p:cNvPr id="96" name="Google Shape;96;p15"/>
            <p:cNvSpPr/>
            <p:nvPr/>
          </p:nvSpPr>
          <p:spPr>
            <a:xfrm>
              <a:off x="6624972" y="1187916"/>
              <a:ext cx="4382554" cy="4382548"/>
            </a:xfrm>
            <a:custGeom>
              <a:avLst/>
              <a:gdLst/>
              <a:ahLst/>
              <a:cxnLst/>
              <a:rect l="l" t="t" r="r" b="b"/>
              <a:pathLst>
                <a:path w="4382554" h="4382548" extrusionOk="0">
                  <a:moveTo>
                    <a:pt x="4382555" y="2191274"/>
                  </a:moveTo>
                  <a:cubicBezTo>
                    <a:pt x="4382555" y="3401482"/>
                    <a:pt x="3401487" y="4382549"/>
                    <a:pt x="2191278" y="4382549"/>
                  </a:cubicBezTo>
                  <a:cubicBezTo>
                    <a:pt x="981068" y="4382549"/>
                    <a:pt x="0" y="3401481"/>
                    <a:pt x="0" y="2191274"/>
                  </a:cubicBezTo>
                  <a:cubicBezTo>
                    <a:pt x="0" y="981067"/>
                    <a:pt x="981068" y="0"/>
                    <a:pt x="2191278" y="0"/>
                  </a:cubicBezTo>
                  <a:cubicBezTo>
                    <a:pt x="3401487" y="0"/>
                    <a:pt x="4382555" y="981067"/>
                    <a:pt x="4382555" y="2191274"/>
                  </a:cubicBezTo>
                  <a:close/>
                </a:path>
              </a:pathLst>
            </a:custGeom>
            <a:solidFill>
              <a:srgbClr val="10121E"/>
            </a:solidFill>
            <a:ln w="19050" cap="flat" cmpd="sng">
              <a:solidFill>
                <a:srgbClr val="1E4852"/>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67" b="0" i="0" u="none" strike="noStrike" cap="none">
                <a:solidFill>
                  <a:srgbClr val="000000"/>
                </a:solidFill>
                <a:latin typeface="Arial"/>
                <a:ea typeface="Arial"/>
                <a:cs typeface="Arial"/>
                <a:sym typeface="Arial"/>
              </a:endParaRPr>
            </a:p>
          </p:txBody>
        </p:sp>
        <p:sp>
          <p:nvSpPr>
            <p:cNvPr id="97" name="Google Shape;97;p15"/>
            <p:cNvSpPr/>
            <p:nvPr/>
          </p:nvSpPr>
          <p:spPr>
            <a:xfrm>
              <a:off x="6733341" y="1095701"/>
              <a:ext cx="4153027" cy="4153021"/>
            </a:xfrm>
            <a:custGeom>
              <a:avLst/>
              <a:gdLst/>
              <a:ahLst/>
              <a:cxnLst/>
              <a:rect l="l" t="t" r="r" b="b"/>
              <a:pathLst>
                <a:path w="4153027" h="4153021" extrusionOk="0">
                  <a:moveTo>
                    <a:pt x="4153028" y="2076511"/>
                  </a:moveTo>
                  <a:cubicBezTo>
                    <a:pt x="4153028" y="3223336"/>
                    <a:pt x="3223341" y="4153022"/>
                    <a:pt x="2076514" y="4153022"/>
                  </a:cubicBezTo>
                  <a:cubicBezTo>
                    <a:pt x="929687" y="4153022"/>
                    <a:pt x="0" y="3223337"/>
                    <a:pt x="0" y="2076511"/>
                  </a:cubicBezTo>
                  <a:cubicBezTo>
                    <a:pt x="0" y="929686"/>
                    <a:pt x="929687" y="0"/>
                    <a:pt x="2076514" y="0"/>
                  </a:cubicBezTo>
                  <a:cubicBezTo>
                    <a:pt x="3223341" y="0"/>
                    <a:pt x="4153028" y="929686"/>
                    <a:pt x="4153028" y="2076511"/>
                  </a:cubicBezTo>
                  <a:close/>
                </a:path>
              </a:pathLst>
            </a:custGeom>
            <a:solidFill>
              <a:srgbClr val="10121E"/>
            </a:solidFill>
            <a:ln w="19050" cap="flat" cmpd="sng">
              <a:solidFill>
                <a:srgbClr val="25636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67" b="0" i="0" u="none" strike="noStrike" cap="none">
                <a:solidFill>
                  <a:srgbClr val="000000"/>
                </a:solidFill>
                <a:latin typeface="Arial"/>
                <a:ea typeface="Arial"/>
                <a:cs typeface="Arial"/>
                <a:sym typeface="Arial"/>
              </a:endParaRPr>
            </a:p>
          </p:txBody>
        </p:sp>
        <p:sp>
          <p:nvSpPr>
            <p:cNvPr id="98" name="Google Shape;98;p15"/>
            <p:cNvSpPr/>
            <p:nvPr/>
          </p:nvSpPr>
          <p:spPr>
            <a:xfrm>
              <a:off x="6841710" y="1003823"/>
              <a:ext cx="3923500" cy="3923495"/>
            </a:xfrm>
            <a:custGeom>
              <a:avLst/>
              <a:gdLst/>
              <a:ahLst/>
              <a:cxnLst/>
              <a:rect l="l" t="t" r="r" b="b"/>
              <a:pathLst>
                <a:path w="3923500" h="3923495" extrusionOk="0">
                  <a:moveTo>
                    <a:pt x="3923501" y="1961748"/>
                  </a:moveTo>
                  <a:cubicBezTo>
                    <a:pt x="3923501" y="3045191"/>
                    <a:pt x="3045195" y="3923495"/>
                    <a:pt x="1961750" y="3923495"/>
                  </a:cubicBezTo>
                  <a:cubicBezTo>
                    <a:pt x="878306" y="3923495"/>
                    <a:pt x="0" y="3045191"/>
                    <a:pt x="0" y="1961748"/>
                  </a:cubicBezTo>
                  <a:cubicBezTo>
                    <a:pt x="0" y="878304"/>
                    <a:pt x="878306" y="0"/>
                    <a:pt x="1961750" y="0"/>
                  </a:cubicBezTo>
                  <a:cubicBezTo>
                    <a:pt x="3045195" y="0"/>
                    <a:pt x="3923501" y="878304"/>
                    <a:pt x="3923501" y="1961748"/>
                  </a:cubicBezTo>
                  <a:close/>
                </a:path>
              </a:pathLst>
            </a:custGeom>
            <a:solidFill>
              <a:srgbClr val="10121E"/>
            </a:solidFill>
            <a:ln w="19050" cap="flat" cmpd="sng">
              <a:solidFill>
                <a:srgbClr val="2C7E8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67" b="0" i="0" u="none" strike="noStrike" cap="none">
                <a:solidFill>
                  <a:srgbClr val="000000"/>
                </a:solidFill>
                <a:latin typeface="Arial"/>
                <a:ea typeface="Arial"/>
                <a:cs typeface="Arial"/>
                <a:sym typeface="Arial"/>
              </a:endParaRPr>
            </a:p>
          </p:txBody>
        </p:sp>
        <p:sp>
          <p:nvSpPr>
            <p:cNvPr id="99" name="Google Shape;99;p15"/>
            <p:cNvSpPr/>
            <p:nvPr/>
          </p:nvSpPr>
          <p:spPr>
            <a:xfrm>
              <a:off x="6950079" y="911609"/>
              <a:ext cx="3693973" cy="3693968"/>
            </a:xfrm>
            <a:custGeom>
              <a:avLst/>
              <a:gdLst/>
              <a:ahLst/>
              <a:cxnLst/>
              <a:rect l="l" t="t" r="r" b="b"/>
              <a:pathLst>
                <a:path w="3693973" h="3693968" extrusionOk="0">
                  <a:moveTo>
                    <a:pt x="3693974" y="1846984"/>
                  </a:moveTo>
                  <a:cubicBezTo>
                    <a:pt x="3693974" y="2867045"/>
                    <a:pt x="2867050" y="3693968"/>
                    <a:pt x="1846987" y="3693968"/>
                  </a:cubicBezTo>
                  <a:cubicBezTo>
                    <a:pt x="826924" y="3693968"/>
                    <a:pt x="0" y="2867045"/>
                    <a:pt x="0" y="1846984"/>
                  </a:cubicBezTo>
                  <a:cubicBezTo>
                    <a:pt x="0" y="826923"/>
                    <a:pt x="826924" y="0"/>
                    <a:pt x="1846987" y="0"/>
                  </a:cubicBezTo>
                  <a:cubicBezTo>
                    <a:pt x="2867050" y="0"/>
                    <a:pt x="3693974" y="826923"/>
                    <a:pt x="3693974" y="1846984"/>
                  </a:cubicBezTo>
                  <a:close/>
                </a:path>
              </a:pathLst>
            </a:custGeom>
            <a:solidFill>
              <a:srgbClr val="10121E"/>
            </a:solidFill>
            <a:ln w="19050" cap="flat" cmpd="sng">
              <a:solidFill>
                <a:srgbClr val="33989F"/>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67" b="0" i="0" u="none" strike="noStrike" cap="none">
                <a:solidFill>
                  <a:srgbClr val="000000"/>
                </a:solidFill>
                <a:latin typeface="Arial"/>
                <a:ea typeface="Arial"/>
                <a:cs typeface="Arial"/>
                <a:sym typeface="Arial"/>
              </a:endParaRPr>
            </a:p>
          </p:txBody>
        </p:sp>
        <p:sp>
          <p:nvSpPr>
            <p:cNvPr id="100" name="Google Shape;100;p15"/>
            <p:cNvSpPr/>
            <p:nvPr/>
          </p:nvSpPr>
          <p:spPr>
            <a:xfrm>
              <a:off x="7058448" y="819394"/>
              <a:ext cx="3464446" cy="3464441"/>
            </a:xfrm>
            <a:custGeom>
              <a:avLst/>
              <a:gdLst/>
              <a:ahLst/>
              <a:cxnLst/>
              <a:rect l="l" t="t" r="r" b="b"/>
              <a:pathLst>
                <a:path w="3464446" h="3464441" extrusionOk="0">
                  <a:moveTo>
                    <a:pt x="3464446" y="1732221"/>
                  </a:moveTo>
                  <a:cubicBezTo>
                    <a:pt x="3464446" y="2688900"/>
                    <a:pt x="2688904" y="3464442"/>
                    <a:pt x="1732223" y="3464442"/>
                  </a:cubicBezTo>
                  <a:cubicBezTo>
                    <a:pt x="775543" y="3464442"/>
                    <a:pt x="0" y="2688900"/>
                    <a:pt x="0" y="1732221"/>
                  </a:cubicBezTo>
                  <a:cubicBezTo>
                    <a:pt x="0" y="775542"/>
                    <a:pt x="775543" y="0"/>
                    <a:pt x="1732223" y="0"/>
                  </a:cubicBezTo>
                  <a:cubicBezTo>
                    <a:pt x="2688904" y="0"/>
                    <a:pt x="3464446" y="775542"/>
                    <a:pt x="3464446" y="1732221"/>
                  </a:cubicBezTo>
                  <a:close/>
                </a:path>
              </a:pathLst>
            </a:custGeom>
            <a:solidFill>
              <a:srgbClr val="10121E"/>
            </a:solidFill>
            <a:ln w="19050" cap="flat" cmpd="sng">
              <a:solidFill>
                <a:srgbClr val="3AB3B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67" b="0" i="0" u="none" strike="noStrike" cap="none">
                <a:solidFill>
                  <a:srgbClr val="000000"/>
                </a:solidFill>
                <a:latin typeface="Arial"/>
                <a:ea typeface="Arial"/>
                <a:cs typeface="Arial"/>
                <a:sym typeface="Arial"/>
              </a:endParaRPr>
            </a:p>
          </p:txBody>
        </p:sp>
        <p:sp>
          <p:nvSpPr>
            <p:cNvPr id="101" name="Google Shape;101;p15"/>
            <p:cNvSpPr/>
            <p:nvPr/>
          </p:nvSpPr>
          <p:spPr>
            <a:xfrm>
              <a:off x="7167154" y="727853"/>
              <a:ext cx="3234246" cy="3234241"/>
            </a:xfrm>
            <a:custGeom>
              <a:avLst/>
              <a:gdLst/>
              <a:ahLst/>
              <a:cxnLst/>
              <a:rect l="l" t="t" r="r" b="b"/>
              <a:pathLst>
                <a:path w="3234246" h="3234241" extrusionOk="0">
                  <a:moveTo>
                    <a:pt x="3234246" y="1617121"/>
                  </a:moveTo>
                  <a:cubicBezTo>
                    <a:pt x="3234246" y="2510232"/>
                    <a:pt x="2510236" y="3234242"/>
                    <a:pt x="1617123" y="3234242"/>
                  </a:cubicBezTo>
                  <a:cubicBezTo>
                    <a:pt x="724011" y="3234242"/>
                    <a:pt x="0" y="2510232"/>
                    <a:pt x="0" y="1617121"/>
                  </a:cubicBezTo>
                  <a:cubicBezTo>
                    <a:pt x="0" y="724010"/>
                    <a:pt x="724011" y="0"/>
                    <a:pt x="1617123" y="0"/>
                  </a:cubicBezTo>
                  <a:cubicBezTo>
                    <a:pt x="2510236" y="0"/>
                    <a:pt x="3234246" y="724010"/>
                    <a:pt x="3234246" y="1617121"/>
                  </a:cubicBezTo>
                  <a:close/>
                </a:path>
              </a:pathLst>
            </a:custGeom>
            <a:solidFill>
              <a:srgbClr val="10121E"/>
            </a:solidFill>
            <a:ln w="19050" cap="flat" cmpd="sng">
              <a:solidFill>
                <a:srgbClr val="41CED3"/>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67" b="0" i="0" u="none" strike="noStrike" cap="none">
                <a:solidFill>
                  <a:srgbClr val="000000"/>
                </a:solidFill>
                <a:latin typeface="Arial"/>
                <a:ea typeface="Arial"/>
                <a:cs typeface="Arial"/>
                <a:sym typeface="Arial"/>
              </a:endParaRPr>
            </a:p>
          </p:txBody>
        </p:sp>
        <p:sp>
          <p:nvSpPr>
            <p:cNvPr id="102" name="Google Shape;102;p15"/>
            <p:cNvSpPr/>
            <p:nvPr/>
          </p:nvSpPr>
          <p:spPr>
            <a:xfrm>
              <a:off x="7275523" y="635638"/>
              <a:ext cx="3004719" cy="3004714"/>
            </a:xfrm>
            <a:custGeom>
              <a:avLst/>
              <a:gdLst/>
              <a:ahLst/>
              <a:cxnLst/>
              <a:rect l="l" t="t" r="r" b="b"/>
              <a:pathLst>
                <a:path w="3004719" h="3004714" extrusionOk="0">
                  <a:moveTo>
                    <a:pt x="3004719" y="1502357"/>
                  </a:moveTo>
                  <a:cubicBezTo>
                    <a:pt x="3004719" y="2332086"/>
                    <a:pt x="2332090" y="3004715"/>
                    <a:pt x="1502360" y="3004715"/>
                  </a:cubicBezTo>
                  <a:cubicBezTo>
                    <a:pt x="672629" y="3004715"/>
                    <a:pt x="0" y="2332086"/>
                    <a:pt x="0" y="1502357"/>
                  </a:cubicBezTo>
                  <a:cubicBezTo>
                    <a:pt x="0" y="672628"/>
                    <a:pt x="672629" y="0"/>
                    <a:pt x="1502360" y="0"/>
                  </a:cubicBezTo>
                  <a:cubicBezTo>
                    <a:pt x="2332090" y="0"/>
                    <a:pt x="3004719" y="672628"/>
                    <a:pt x="3004719" y="1502357"/>
                  </a:cubicBezTo>
                  <a:close/>
                </a:path>
              </a:pathLst>
            </a:custGeom>
            <a:solidFill>
              <a:srgbClr val="10121E"/>
            </a:solidFill>
            <a:ln w="19050" cap="flat" cmpd="sng">
              <a:solidFill>
                <a:srgbClr val="48E9ED"/>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67" b="0" i="0" u="none" strike="noStrike" cap="none">
                <a:solidFill>
                  <a:srgbClr val="000000"/>
                </a:solidFill>
                <a:latin typeface="Arial"/>
                <a:ea typeface="Arial"/>
                <a:cs typeface="Arial"/>
                <a:sym typeface="Arial"/>
              </a:endParaRPr>
            </a:p>
          </p:txBody>
        </p:sp>
      </p:grpSp>
      <p:sp>
        <p:nvSpPr>
          <p:cNvPr id="104" name="Google Shape;104;p15"/>
          <p:cNvSpPr txBox="1">
            <a:spLocks noGrp="1"/>
          </p:cNvSpPr>
          <p:nvPr>
            <p:ph type="ctrTitle"/>
          </p:nvPr>
        </p:nvSpPr>
        <p:spPr>
          <a:xfrm>
            <a:off x="304792" y="1492524"/>
            <a:ext cx="5402000" cy="23876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4200"/>
              <a:buFont typeface="DM Mono"/>
              <a:buNone/>
              <a:defRPr sz="5600" b="1"/>
            </a:lvl1pPr>
            <a:lvl2pPr lvl="1" algn="l" rtl="0">
              <a:lnSpc>
                <a:spcPct val="100000"/>
              </a:lnSpc>
              <a:spcBef>
                <a:spcPts val="0"/>
              </a:spcBef>
              <a:spcAft>
                <a:spcPts val="0"/>
              </a:spcAft>
              <a:buSzPts val="1100"/>
              <a:buFont typeface="DM Mono"/>
              <a:buNone/>
              <a:defRPr b="1">
                <a:latin typeface="DM Mono"/>
                <a:ea typeface="DM Mono"/>
                <a:cs typeface="DM Mono"/>
                <a:sym typeface="DM Mono"/>
              </a:defRPr>
            </a:lvl2pPr>
            <a:lvl3pPr lvl="2" algn="l" rtl="0">
              <a:lnSpc>
                <a:spcPct val="100000"/>
              </a:lnSpc>
              <a:spcBef>
                <a:spcPts val="0"/>
              </a:spcBef>
              <a:spcAft>
                <a:spcPts val="0"/>
              </a:spcAft>
              <a:buSzPts val="1100"/>
              <a:buFont typeface="DM Mono"/>
              <a:buNone/>
              <a:defRPr b="1">
                <a:latin typeface="DM Mono"/>
                <a:ea typeface="DM Mono"/>
                <a:cs typeface="DM Mono"/>
                <a:sym typeface="DM Mono"/>
              </a:defRPr>
            </a:lvl3pPr>
            <a:lvl4pPr lvl="3" algn="l" rtl="0">
              <a:lnSpc>
                <a:spcPct val="100000"/>
              </a:lnSpc>
              <a:spcBef>
                <a:spcPts val="0"/>
              </a:spcBef>
              <a:spcAft>
                <a:spcPts val="0"/>
              </a:spcAft>
              <a:buSzPts val="1100"/>
              <a:buFont typeface="DM Mono"/>
              <a:buNone/>
              <a:defRPr b="1">
                <a:latin typeface="DM Mono"/>
                <a:ea typeface="DM Mono"/>
                <a:cs typeface="DM Mono"/>
                <a:sym typeface="DM Mono"/>
              </a:defRPr>
            </a:lvl4pPr>
            <a:lvl5pPr lvl="4" algn="l" rtl="0">
              <a:lnSpc>
                <a:spcPct val="100000"/>
              </a:lnSpc>
              <a:spcBef>
                <a:spcPts val="0"/>
              </a:spcBef>
              <a:spcAft>
                <a:spcPts val="0"/>
              </a:spcAft>
              <a:buSzPts val="1100"/>
              <a:buFont typeface="DM Mono"/>
              <a:buNone/>
              <a:defRPr b="1">
                <a:latin typeface="DM Mono"/>
                <a:ea typeface="DM Mono"/>
                <a:cs typeface="DM Mono"/>
                <a:sym typeface="DM Mono"/>
              </a:defRPr>
            </a:lvl5pPr>
            <a:lvl6pPr lvl="5" algn="l" rtl="0">
              <a:lnSpc>
                <a:spcPct val="100000"/>
              </a:lnSpc>
              <a:spcBef>
                <a:spcPts val="0"/>
              </a:spcBef>
              <a:spcAft>
                <a:spcPts val="0"/>
              </a:spcAft>
              <a:buSzPts val="1100"/>
              <a:buFont typeface="DM Mono"/>
              <a:buNone/>
              <a:defRPr b="1">
                <a:latin typeface="DM Mono"/>
                <a:ea typeface="DM Mono"/>
                <a:cs typeface="DM Mono"/>
                <a:sym typeface="DM Mono"/>
              </a:defRPr>
            </a:lvl6pPr>
            <a:lvl7pPr lvl="6" algn="l" rtl="0">
              <a:lnSpc>
                <a:spcPct val="100000"/>
              </a:lnSpc>
              <a:spcBef>
                <a:spcPts val="0"/>
              </a:spcBef>
              <a:spcAft>
                <a:spcPts val="0"/>
              </a:spcAft>
              <a:buSzPts val="1100"/>
              <a:buFont typeface="DM Mono"/>
              <a:buNone/>
              <a:defRPr b="1">
                <a:latin typeface="DM Mono"/>
                <a:ea typeface="DM Mono"/>
                <a:cs typeface="DM Mono"/>
                <a:sym typeface="DM Mono"/>
              </a:defRPr>
            </a:lvl7pPr>
            <a:lvl8pPr lvl="7" algn="l" rtl="0">
              <a:lnSpc>
                <a:spcPct val="100000"/>
              </a:lnSpc>
              <a:spcBef>
                <a:spcPts val="0"/>
              </a:spcBef>
              <a:spcAft>
                <a:spcPts val="0"/>
              </a:spcAft>
              <a:buSzPts val="1100"/>
              <a:buFont typeface="DM Mono"/>
              <a:buNone/>
              <a:defRPr b="1">
                <a:latin typeface="DM Mono"/>
                <a:ea typeface="DM Mono"/>
                <a:cs typeface="DM Mono"/>
                <a:sym typeface="DM Mono"/>
              </a:defRPr>
            </a:lvl8pPr>
            <a:lvl9pPr lvl="8" algn="l" rtl="0">
              <a:lnSpc>
                <a:spcPct val="100000"/>
              </a:lnSpc>
              <a:spcBef>
                <a:spcPts val="0"/>
              </a:spcBef>
              <a:spcAft>
                <a:spcPts val="0"/>
              </a:spcAft>
              <a:buSzPts val="1100"/>
              <a:buFont typeface="DM Mono"/>
              <a:buNone/>
              <a:defRPr b="1">
                <a:latin typeface="DM Mono"/>
                <a:ea typeface="DM Mono"/>
                <a:cs typeface="DM Mono"/>
                <a:sym typeface="DM Mono"/>
              </a:defRPr>
            </a:lvl9pPr>
          </a:lstStyle>
          <a:p>
            <a:endParaRPr/>
          </a:p>
        </p:txBody>
      </p:sp>
      <p:grpSp>
        <p:nvGrpSpPr>
          <p:cNvPr id="105" name="Google Shape;105;p15"/>
          <p:cNvGrpSpPr/>
          <p:nvPr/>
        </p:nvGrpSpPr>
        <p:grpSpPr>
          <a:xfrm>
            <a:off x="304793" y="304806"/>
            <a:ext cx="1593415" cy="908225"/>
            <a:chOff x="447643" y="201080"/>
            <a:chExt cx="8219129" cy="4684793"/>
          </a:xfrm>
        </p:grpSpPr>
        <p:sp>
          <p:nvSpPr>
            <p:cNvPr id="106" name="Google Shape;106;p15"/>
            <p:cNvSpPr/>
            <p:nvPr/>
          </p:nvSpPr>
          <p:spPr>
            <a:xfrm>
              <a:off x="5985279" y="201460"/>
              <a:ext cx="747763" cy="751160"/>
            </a:xfrm>
            <a:custGeom>
              <a:avLst/>
              <a:gdLst/>
              <a:ahLst/>
              <a:cxnLst/>
              <a:rect l="l" t="t" r="r" b="b"/>
              <a:pathLst>
                <a:path w="997017" h="1001547" extrusionOk="0">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07" name="Google Shape;107;p15"/>
            <p:cNvSpPr/>
            <p:nvPr/>
          </p:nvSpPr>
          <p:spPr>
            <a:xfrm>
              <a:off x="6466348" y="201460"/>
              <a:ext cx="1667299" cy="1515354"/>
            </a:xfrm>
            <a:custGeom>
              <a:avLst/>
              <a:gdLst/>
              <a:ahLst/>
              <a:cxnLst/>
              <a:rect l="l" t="t" r="r" b="b"/>
              <a:pathLst>
                <a:path w="2223065" h="2020472" extrusionOk="0">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08" name="Google Shape;108;p15"/>
            <p:cNvSpPr/>
            <p:nvPr/>
          </p:nvSpPr>
          <p:spPr>
            <a:xfrm>
              <a:off x="8282333" y="201397"/>
              <a:ext cx="384439" cy="1515080"/>
            </a:xfrm>
            <a:custGeom>
              <a:avLst/>
              <a:gdLst/>
              <a:ahLst/>
              <a:cxnLst/>
              <a:rect l="l" t="t" r="r" b="b"/>
              <a:pathLst>
                <a:path w="512585" h="2020106" extrusionOk="0">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09" name="Google Shape;109;p15"/>
            <p:cNvSpPr/>
            <p:nvPr/>
          </p:nvSpPr>
          <p:spPr>
            <a:xfrm>
              <a:off x="502492" y="201080"/>
              <a:ext cx="1457290" cy="1517702"/>
            </a:xfrm>
            <a:custGeom>
              <a:avLst/>
              <a:gdLst/>
              <a:ahLst/>
              <a:cxnLst/>
              <a:rect l="l" t="t" r="r" b="b"/>
              <a:pathLst>
                <a:path w="1943053" h="2023603" extrusionOk="0">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0" name="Google Shape;110;p15"/>
            <p:cNvSpPr/>
            <p:nvPr/>
          </p:nvSpPr>
          <p:spPr>
            <a:xfrm>
              <a:off x="1963993" y="201460"/>
              <a:ext cx="1673927" cy="1517653"/>
            </a:xfrm>
            <a:custGeom>
              <a:avLst/>
              <a:gdLst/>
              <a:ahLst/>
              <a:cxnLst/>
              <a:rect l="l" t="t" r="r" b="b"/>
              <a:pathLst>
                <a:path w="2231903" h="2023537" extrusionOk="0">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1" name="Google Shape;111;p15"/>
            <p:cNvSpPr/>
            <p:nvPr/>
          </p:nvSpPr>
          <p:spPr>
            <a:xfrm>
              <a:off x="3455847" y="201397"/>
              <a:ext cx="1297798" cy="1517379"/>
            </a:xfrm>
            <a:custGeom>
              <a:avLst/>
              <a:gdLst/>
              <a:ahLst/>
              <a:cxnLst/>
              <a:rect l="l" t="t" r="r" b="b"/>
              <a:pathLst>
                <a:path w="1730397" h="2023172" extrusionOk="0">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2" name="Google Shape;112;p15"/>
            <p:cNvSpPr/>
            <p:nvPr/>
          </p:nvSpPr>
          <p:spPr>
            <a:xfrm>
              <a:off x="4569953" y="201460"/>
              <a:ext cx="1673950" cy="1517653"/>
            </a:xfrm>
            <a:custGeom>
              <a:avLst/>
              <a:gdLst/>
              <a:ahLst/>
              <a:cxnLst/>
              <a:rect l="l" t="t" r="r" b="b"/>
              <a:pathLst>
                <a:path w="2231933" h="2023537" extrusionOk="0">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3" name="Google Shape;113;p15"/>
            <p:cNvSpPr/>
            <p:nvPr/>
          </p:nvSpPr>
          <p:spPr>
            <a:xfrm>
              <a:off x="447643" y="2074175"/>
              <a:ext cx="1113092" cy="1427188"/>
            </a:xfrm>
            <a:custGeom>
              <a:avLst/>
              <a:gdLst/>
              <a:ahLst/>
              <a:cxnLst/>
              <a:rect l="l" t="t" r="r" b="b"/>
              <a:pathLst>
                <a:path w="1484123" h="1902918" extrusionOk="0">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4" name="Google Shape;114;p15"/>
            <p:cNvSpPr/>
            <p:nvPr/>
          </p:nvSpPr>
          <p:spPr>
            <a:xfrm>
              <a:off x="1748831" y="2096109"/>
              <a:ext cx="1200243" cy="1405021"/>
            </a:xfrm>
            <a:custGeom>
              <a:avLst/>
              <a:gdLst/>
              <a:ahLst/>
              <a:cxnLst/>
              <a:rect l="l" t="t" r="r" b="b"/>
              <a:pathLst>
                <a:path w="1600324" h="1873361" extrusionOk="0">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5" name="Google Shape;115;p15"/>
            <p:cNvSpPr/>
            <p:nvPr/>
          </p:nvSpPr>
          <p:spPr>
            <a:xfrm>
              <a:off x="3186454" y="2096661"/>
              <a:ext cx="1584039" cy="1382535"/>
            </a:xfrm>
            <a:custGeom>
              <a:avLst/>
              <a:gdLst/>
              <a:ahLst/>
              <a:cxnLst/>
              <a:rect l="l" t="t" r="r" b="b"/>
              <a:pathLst>
                <a:path w="2112052" h="1843380" extrusionOk="0">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6" name="Google Shape;116;p15"/>
            <p:cNvSpPr/>
            <p:nvPr/>
          </p:nvSpPr>
          <p:spPr>
            <a:xfrm>
              <a:off x="5035703" y="2096661"/>
              <a:ext cx="1584040" cy="1382535"/>
            </a:xfrm>
            <a:custGeom>
              <a:avLst/>
              <a:gdLst/>
              <a:ahLst/>
              <a:cxnLst/>
              <a:rect l="l" t="t" r="r" b="b"/>
              <a:pathLst>
                <a:path w="2112053" h="1843380" extrusionOk="0">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7" name="Google Shape;117;p15"/>
            <p:cNvSpPr/>
            <p:nvPr/>
          </p:nvSpPr>
          <p:spPr>
            <a:xfrm>
              <a:off x="6887142" y="2096661"/>
              <a:ext cx="354627" cy="1382535"/>
            </a:xfrm>
            <a:custGeom>
              <a:avLst/>
              <a:gdLst/>
              <a:ahLst/>
              <a:cxnLst/>
              <a:rect l="l" t="t" r="r" b="b"/>
              <a:pathLst>
                <a:path w="472836" h="1843380" extrusionOk="0">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8" name="Google Shape;118;p15"/>
            <p:cNvSpPr/>
            <p:nvPr/>
          </p:nvSpPr>
          <p:spPr>
            <a:xfrm>
              <a:off x="7489359" y="2096661"/>
              <a:ext cx="1167216" cy="1382535"/>
            </a:xfrm>
            <a:custGeom>
              <a:avLst/>
              <a:gdLst/>
              <a:ahLst/>
              <a:cxnLst/>
              <a:rect l="l" t="t" r="r" b="b"/>
              <a:pathLst>
                <a:path w="1556288" h="1843380" extrusionOk="0">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19" name="Google Shape;119;p15"/>
            <p:cNvSpPr/>
            <p:nvPr/>
          </p:nvSpPr>
          <p:spPr>
            <a:xfrm>
              <a:off x="3055222" y="3855458"/>
              <a:ext cx="5592845" cy="881915"/>
            </a:xfrm>
            <a:custGeom>
              <a:avLst/>
              <a:gdLst/>
              <a:ahLst/>
              <a:cxnLst/>
              <a:rect l="l" t="t" r="r" b="b"/>
              <a:pathLst>
                <a:path w="7457126" h="1175887" extrusionOk="0">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20" name="Google Shape;120;p15"/>
            <p:cNvSpPr/>
            <p:nvPr/>
          </p:nvSpPr>
          <p:spPr>
            <a:xfrm>
              <a:off x="1736860" y="3793684"/>
              <a:ext cx="1007705" cy="1092190"/>
            </a:xfrm>
            <a:custGeom>
              <a:avLst/>
              <a:gdLst/>
              <a:ahLst/>
              <a:cxnLst/>
              <a:rect l="l" t="t" r="r" b="b"/>
              <a:pathLst>
                <a:path w="1343607" h="1456253" extrusionOk="0">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21" name="Google Shape;121;p15"/>
            <p:cNvSpPr/>
            <p:nvPr/>
          </p:nvSpPr>
          <p:spPr>
            <a:xfrm>
              <a:off x="447643" y="4129072"/>
              <a:ext cx="442247" cy="596908"/>
            </a:xfrm>
            <a:custGeom>
              <a:avLst/>
              <a:gdLst/>
              <a:ahLst/>
              <a:cxnLst/>
              <a:rect l="l" t="t" r="r" b="b"/>
              <a:pathLst>
                <a:path w="589663" h="795878" extrusionOk="0">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sp>
          <p:nvSpPr>
            <p:cNvPr id="122" name="Google Shape;122;p15"/>
            <p:cNvSpPr/>
            <p:nvPr/>
          </p:nvSpPr>
          <p:spPr>
            <a:xfrm>
              <a:off x="911609" y="4129072"/>
              <a:ext cx="506762" cy="596908"/>
            </a:xfrm>
            <a:custGeom>
              <a:avLst/>
              <a:gdLst/>
              <a:ahLst/>
              <a:cxnLst/>
              <a:rect l="l" t="t" r="r" b="b"/>
              <a:pathLst>
                <a:path w="675683" h="795878" extrusionOk="0">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867">
                <a:solidFill>
                  <a:srgbClr val="000000"/>
                </a:solidFill>
                <a:latin typeface="Calibri"/>
                <a:ea typeface="Calibri"/>
                <a:cs typeface="Calibri"/>
                <a:sym typeface="Calibri"/>
              </a:endParaRPr>
            </a:p>
          </p:txBody>
        </p:sp>
      </p:grpSp>
      <p:sp>
        <p:nvSpPr>
          <p:cNvPr id="4" name="Rectangle 3">
            <a:extLst>
              <a:ext uri="{FF2B5EF4-FFF2-40B4-BE49-F238E27FC236}">
                <a16:creationId xmlns:a16="http://schemas.microsoft.com/office/drawing/2014/main" id="{3DBE5AE8-7BC0-4D5D-1FC6-7C53BA2D06F4}"/>
              </a:ext>
            </a:extLst>
          </p:cNvPr>
          <p:cNvSpPr/>
          <p:nvPr userDrawn="1"/>
        </p:nvSpPr>
        <p:spPr>
          <a:xfrm>
            <a:off x="4603973" y="6394406"/>
            <a:ext cx="3042492" cy="3666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 2024 John Snow Labs Inc.</a:t>
            </a:r>
          </a:p>
        </p:txBody>
      </p:sp>
    </p:spTree>
    <p:extLst>
      <p:ext uri="{BB962C8B-B14F-4D97-AF65-F5344CB8AC3E}">
        <p14:creationId xmlns:p14="http://schemas.microsoft.com/office/powerpoint/2010/main" val="3678979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ontent E - Blank">
  <p:cSld name="Content E - Blank">
    <p:spTree>
      <p:nvGrpSpPr>
        <p:cNvPr id="1" name="Shape 438"/>
        <p:cNvGrpSpPr/>
        <p:nvPr/>
      </p:nvGrpSpPr>
      <p:grpSpPr>
        <a:xfrm>
          <a:off x="0" y="0"/>
          <a:ext cx="0" cy="0"/>
          <a:chOff x="0" y="0"/>
          <a:chExt cx="0" cy="0"/>
        </a:xfrm>
      </p:grpSpPr>
      <p:sp>
        <p:nvSpPr>
          <p:cNvPr id="439" name="Google Shape;439;p39"/>
          <p:cNvSpPr txBox="1">
            <a:spLocks noGrp="1"/>
          </p:cNvSpPr>
          <p:nvPr>
            <p:ph type="sldNum" idx="12"/>
          </p:nvPr>
        </p:nvSpPr>
        <p:spPr>
          <a:xfrm>
            <a:off x="11409045" y="6333135"/>
            <a:ext cx="731600" cy="524800"/>
          </a:xfrm>
          <a:prstGeom prst="rect">
            <a:avLst/>
          </a:prstGeom>
        </p:spPr>
        <p:txBody>
          <a:bodyPr spcFirstLastPara="1" wrap="square" lIns="0" tIns="0" rIns="0" bIns="0" anchor="t" anchorCtr="0">
            <a:noAutofit/>
          </a:bodyPr>
          <a:lstStyle>
            <a:lvl1pPr lvl="0">
              <a:buNone/>
              <a:defRPr sz="1733">
                <a:latin typeface="Inter"/>
                <a:ea typeface="Inter"/>
                <a:cs typeface="Inter"/>
                <a:sym typeface="Inter"/>
              </a:defRPr>
            </a:lvl1pPr>
            <a:lvl2pPr lvl="1">
              <a:buNone/>
              <a:defRPr sz="1733">
                <a:latin typeface="Inter"/>
                <a:ea typeface="Inter"/>
                <a:cs typeface="Inter"/>
                <a:sym typeface="Inter"/>
              </a:defRPr>
            </a:lvl2pPr>
            <a:lvl3pPr lvl="2">
              <a:buNone/>
              <a:defRPr sz="1733">
                <a:latin typeface="Inter"/>
                <a:ea typeface="Inter"/>
                <a:cs typeface="Inter"/>
                <a:sym typeface="Inter"/>
              </a:defRPr>
            </a:lvl3pPr>
            <a:lvl4pPr lvl="3">
              <a:buNone/>
              <a:defRPr sz="1733">
                <a:latin typeface="Inter"/>
                <a:ea typeface="Inter"/>
                <a:cs typeface="Inter"/>
                <a:sym typeface="Inter"/>
              </a:defRPr>
            </a:lvl4pPr>
            <a:lvl5pPr lvl="4">
              <a:buNone/>
              <a:defRPr sz="1733">
                <a:latin typeface="Inter"/>
                <a:ea typeface="Inter"/>
                <a:cs typeface="Inter"/>
                <a:sym typeface="Inter"/>
              </a:defRPr>
            </a:lvl5pPr>
            <a:lvl6pPr lvl="5">
              <a:buNone/>
              <a:defRPr sz="1733">
                <a:latin typeface="Inter"/>
                <a:ea typeface="Inter"/>
                <a:cs typeface="Inter"/>
                <a:sym typeface="Inter"/>
              </a:defRPr>
            </a:lvl6pPr>
            <a:lvl7pPr lvl="6">
              <a:buNone/>
              <a:defRPr sz="1733">
                <a:latin typeface="Inter"/>
                <a:ea typeface="Inter"/>
                <a:cs typeface="Inter"/>
                <a:sym typeface="Inter"/>
              </a:defRPr>
            </a:lvl7pPr>
            <a:lvl8pPr lvl="7">
              <a:buNone/>
              <a:defRPr sz="1733">
                <a:latin typeface="Inter"/>
                <a:ea typeface="Inter"/>
                <a:cs typeface="Inter"/>
                <a:sym typeface="Inter"/>
              </a:defRPr>
            </a:lvl8pPr>
            <a:lvl9pPr lvl="8">
              <a:buNone/>
              <a:defRPr sz="1733">
                <a:latin typeface="Inter"/>
                <a:ea typeface="Inter"/>
                <a:cs typeface="Inter"/>
                <a:sym typeface="Inter"/>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96248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3963491" y="903220"/>
            <a:ext cx="5585753" cy="1325563"/>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
        <p:nvSpPr>
          <p:cNvPr id="3" name="Объект 2">
            <a:extLst>
              <a:ext uri="{FF2B5EF4-FFF2-40B4-BE49-F238E27FC236}">
                <a16:creationId xmlns:a16="http://schemas.microsoft.com/office/drawing/2014/main" id="{2548AAC4-00CB-498F-BA76-E79BF20C64A4}"/>
              </a:ext>
            </a:extLst>
          </p:cNvPr>
          <p:cNvSpPr>
            <a:spLocks noGrp="1"/>
          </p:cNvSpPr>
          <p:nvPr>
            <p:ph idx="1"/>
          </p:nvPr>
        </p:nvSpPr>
        <p:spPr>
          <a:xfrm>
            <a:off x="3963492" y="2246643"/>
            <a:ext cx="4689694" cy="3708083"/>
          </a:xfrm>
        </p:spPr>
        <p:txBody>
          <a:bodyPr>
            <a:normAutofit/>
          </a:bodyPr>
          <a:lstStyle>
            <a:lvl1pPr>
              <a:lnSpc>
                <a:spcPct val="100000"/>
              </a:lnSpc>
              <a:buClr>
                <a:schemeClr val="accent3"/>
              </a:buClr>
              <a:buSzPct val="110000"/>
              <a:defRPr sz="1800"/>
            </a:lvl1pPr>
            <a:lvl2pPr marL="457200" indent="0">
              <a:buNone/>
              <a:defRPr sz="2200"/>
            </a:lvl2pPr>
            <a:lvl3pPr>
              <a:defRPr sz="2200"/>
            </a:lvl3pPr>
            <a:lvl4pPr>
              <a:defRPr sz="2200"/>
            </a:lvl4pPr>
            <a:lvl5pPr>
              <a:defRPr sz="2200"/>
            </a:lvl5pPr>
          </a:lstStyle>
          <a:p>
            <a:pPr lvl="0"/>
            <a:r>
              <a:rPr lang="ru-RU" dirty="0"/>
              <a:t>Образец текста</a:t>
            </a:r>
          </a:p>
        </p:txBody>
      </p:sp>
      <p:pic>
        <p:nvPicPr>
          <p:cNvPr id="1026" name="Picture 2" descr="https://lh6.googleusercontent.com/5fpWOIlpEi_qOWOtF4LY9eGXA_MZqqdfdWTZoBKC-6ukCl0gH3sXyqJnTvAuKoFkbUumg8mk56Dtd6B5vKEXcu-MY7wPpEqEZ2noLCIDOlHi-fINJSEMpjUqs4-Q3QyKfJLeD6QHpKQ99wvcaw7ajrhGX9ygb84zxUzTi8npecDUFVDSt_wBGooUN5H5Tjt8ol3XYA">
            <a:extLst>
              <a:ext uri="{FF2B5EF4-FFF2-40B4-BE49-F238E27FC236}">
                <a16:creationId xmlns:a16="http://schemas.microsoft.com/office/drawing/2014/main" id="{8F011675-0FE3-43D2-8813-EE9F3BC8AB5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7651"/>
          <a:stretch/>
        </p:blipFill>
        <p:spPr bwMode="auto">
          <a:xfrm>
            <a:off x="0" y="0"/>
            <a:ext cx="36344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209264" y="509798"/>
            <a:ext cx="2140381" cy="599261"/>
          </a:xfrm>
          <a:prstGeom prst="rect">
            <a:avLst/>
          </a:prstGeom>
          <a:noFill/>
          <a:ln>
            <a:noFill/>
          </a:ln>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t>‹#›</a:t>
            </a:fld>
            <a:endParaRPr lang="en-US" sz="2400" b="1" i="0" u="none" strike="noStrike" cap="none" dirty="0">
              <a:solidFill>
                <a:schemeClr val="tx1">
                  <a:lumMod val="20000"/>
                  <a:lumOff val="80000"/>
                </a:schemeClr>
              </a:solidFill>
              <a:latin typeface="Montserrat" pitchFamily="2" charset="0"/>
              <a:ea typeface="Arial"/>
              <a:cs typeface="Arial"/>
              <a:sym typeface="Arial"/>
            </a:endParaRPr>
          </a:p>
        </p:txBody>
      </p:sp>
    </p:spTree>
    <p:extLst>
      <p:ext uri="{BB962C8B-B14F-4D97-AF65-F5344CB8AC3E}">
        <p14:creationId xmlns:p14="http://schemas.microsoft.com/office/powerpoint/2010/main" val="104297067"/>
      </p:ext>
    </p:extLst>
  </p:cSld>
  <p:clrMapOvr>
    <a:masterClrMapping/>
  </p:clrMapOvr>
  <p:extLst>
    <p:ext uri="{DCECCB84-F9BA-43D5-87BE-67443E8EF086}">
      <p15:sldGuideLst xmlns:p15="http://schemas.microsoft.com/office/powerpoint/2012/main">
        <p15:guide id="1" pos="529" userDrawn="1">
          <p15:clr>
            <a:srgbClr val="FBAE40"/>
          </p15:clr>
        </p15:guide>
        <p15:guide id="2" pos="7129" userDrawn="1">
          <p15:clr>
            <a:srgbClr val="FBAE40"/>
          </p15:clr>
        </p15:guide>
        <p15:guide id="3" orient="horz" pos="459" userDrawn="1">
          <p15:clr>
            <a:srgbClr val="FBAE40"/>
          </p15:clr>
        </p15:guide>
        <p15:guide id="4" orient="horz" pos="4156"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E - Power Statement 3">
  <p:cSld name="Content E - Power Statement 3">
    <p:bg>
      <p:bgPr>
        <a:solidFill>
          <a:schemeClr val="accent3"/>
        </a:solidFill>
        <a:effectLst/>
      </p:bgPr>
    </p:bg>
    <p:spTree>
      <p:nvGrpSpPr>
        <p:cNvPr id="1" name="Shape 440"/>
        <p:cNvGrpSpPr/>
        <p:nvPr/>
      </p:nvGrpSpPr>
      <p:grpSpPr>
        <a:xfrm>
          <a:off x="0" y="0"/>
          <a:ext cx="0" cy="0"/>
          <a:chOff x="0" y="0"/>
          <a:chExt cx="0" cy="0"/>
        </a:xfrm>
      </p:grpSpPr>
      <p:sp>
        <p:nvSpPr>
          <p:cNvPr id="441" name="Google Shape;441;p40"/>
          <p:cNvSpPr/>
          <p:nvPr/>
        </p:nvSpPr>
        <p:spPr>
          <a:xfrm>
            <a:off x="10604200" y="6400800"/>
            <a:ext cx="368800" cy="31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Inter"/>
              <a:ea typeface="Inter"/>
              <a:cs typeface="Inter"/>
              <a:sym typeface="Inter"/>
            </a:endParaRPr>
          </a:p>
        </p:txBody>
      </p:sp>
      <p:pic>
        <p:nvPicPr>
          <p:cNvPr id="442" name="Google Shape;442;p40"/>
          <p:cNvPicPr preferRelativeResize="0"/>
          <p:nvPr/>
        </p:nvPicPr>
        <p:blipFill rotWithShape="1">
          <a:blip r:embed="rId2">
            <a:alphaModFix/>
          </a:blip>
          <a:srcRect/>
          <a:stretch/>
        </p:blipFill>
        <p:spPr>
          <a:xfrm>
            <a:off x="10668220" y="6473304"/>
            <a:ext cx="186673" cy="186673"/>
          </a:xfrm>
          <a:prstGeom prst="rect">
            <a:avLst/>
          </a:prstGeom>
          <a:noFill/>
          <a:ln>
            <a:noFill/>
          </a:ln>
        </p:spPr>
      </p:pic>
      <p:sp>
        <p:nvSpPr>
          <p:cNvPr id="443" name="Google Shape;443;p40"/>
          <p:cNvSpPr txBox="1">
            <a:spLocks noGrp="1"/>
          </p:cNvSpPr>
          <p:nvPr>
            <p:ph type="sldNum" idx="12"/>
          </p:nvPr>
        </p:nvSpPr>
        <p:spPr>
          <a:xfrm>
            <a:off x="11100673" y="6473300"/>
            <a:ext cx="324400" cy="186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1067" i="0" u="none" strike="noStrike" cap="none"/>
            </a:lvl1pPr>
            <a:lvl2pPr marL="0" marR="0" lvl="1" indent="0" algn="r" rtl="0">
              <a:lnSpc>
                <a:spcPct val="100000"/>
              </a:lnSpc>
              <a:spcBef>
                <a:spcPts val="0"/>
              </a:spcBef>
              <a:spcAft>
                <a:spcPts val="0"/>
              </a:spcAft>
              <a:buClr>
                <a:srgbClr val="000000"/>
              </a:buClr>
              <a:buSzPts val="800"/>
              <a:buFont typeface="Arial"/>
              <a:buNone/>
              <a:defRPr sz="1067" i="0" u="none" strike="noStrike" cap="none"/>
            </a:lvl2pPr>
            <a:lvl3pPr marL="0" marR="0" lvl="2" indent="0" algn="r" rtl="0">
              <a:lnSpc>
                <a:spcPct val="100000"/>
              </a:lnSpc>
              <a:spcBef>
                <a:spcPts val="0"/>
              </a:spcBef>
              <a:spcAft>
                <a:spcPts val="0"/>
              </a:spcAft>
              <a:buClr>
                <a:srgbClr val="000000"/>
              </a:buClr>
              <a:buSzPts val="800"/>
              <a:buFont typeface="Arial"/>
              <a:buNone/>
              <a:defRPr sz="1067" i="0" u="none" strike="noStrike" cap="none"/>
            </a:lvl3pPr>
            <a:lvl4pPr marL="0" marR="0" lvl="3" indent="0" algn="r" rtl="0">
              <a:lnSpc>
                <a:spcPct val="100000"/>
              </a:lnSpc>
              <a:spcBef>
                <a:spcPts val="0"/>
              </a:spcBef>
              <a:spcAft>
                <a:spcPts val="0"/>
              </a:spcAft>
              <a:buClr>
                <a:srgbClr val="000000"/>
              </a:buClr>
              <a:buSzPts val="800"/>
              <a:buFont typeface="Arial"/>
              <a:buNone/>
              <a:defRPr sz="1067" i="0" u="none" strike="noStrike" cap="none"/>
            </a:lvl4pPr>
            <a:lvl5pPr marL="0" marR="0" lvl="4" indent="0" algn="r" rtl="0">
              <a:lnSpc>
                <a:spcPct val="100000"/>
              </a:lnSpc>
              <a:spcBef>
                <a:spcPts val="0"/>
              </a:spcBef>
              <a:spcAft>
                <a:spcPts val="0"/>
              </a:spcAft>
              <a:buClr>
                <a:srgbClr val="000000"/>
              </a:buClr>
              <a:buSzPts val="800"/>
              <a:buFont typeface="Arial"/>
              <a:buNone/>
              <a:defRPr sz="1067" i="0" u="none" strike="noStrike" cap="none"/>
            </a:lvl5pPr>
            <a:lvl6pPr marL="0" marR="0" lvl="5" indent="0" algn="r" rtl="0">
              <a:lnSpc>
                <a:spcPct val="100000"/>
              </a:lnSpc>
              <a:spcBef>
                <a:spcPts val="0"/>
              </a:spcBef>
              <a:spcAft>
                <a:spcPts val="0"/>
              </a:spcAft>
              <a:buClr>
                <a:srgbClr val="000000"/>
              </a:buClr>
              <a:buSzPts val="800"/>
              <a:buFont typeface="Arial"/>
              <a:buNone/>
              <a:defRPr sz="1067" i="0" u="none" strike="noStrike" cap="none"/>
            </a:lvl6pPr>
            <a:lvl7pPr marL="0" marR="0" lvl="6" indent="0" algn="r" rtl="0">
              <a:lnSpc>
                <a:spcPct val="100000"/>
              </a:lnSpc>
              <a:spcBef>
                <a:spcPts val="0"/>
              </a:spcBef>
              <a:spcAft>
                <a:spcPts val="0"/>
              </a:spcAft>
              <a:buClr>
                <a:srgbClr val="000000"/>
              </a:buClr>
              <a:buSzPts val="800"/>
              <a:buFont typeface="Arial"/>
              <a:buNone/>
              <a:defRPr sz="1067" i="0" u="none" strike="noStrike" cap="none"/>
            </a:lvl7pPr>
            <a:lvl8pPr marL="0" marR="0" lvl="7" indent="0" algn="r" rtl="0">
              <a:lnSpc>
                <a:spcPct val="100000"/>
              </a:lnSpc>
              <a:spcBef>
                <a:spcPts val="0"/>
              </a:spcBef>
              <a:spcAft>
                <a:spcPts val="0"/>
              </a:spcAft>
              <a:buClr>
                <a:srgbClr val="000000"/>
              </a:buClr>
              <a:buSzPts val="800"/>
              <a:buFont typeface="Arial"/>
              <a:buNone/>
              <a:defRPr sz="1067" i="0" u="none" strike="noStrike" cap="none"/>
            </a:lvl8pPr>
            <a:lvl9pPr marL="0" marR="0" lvl="8" indent="0" algn="r" rtl="0">
              <a:lnSpc>
                <a:spcPct val="100000"/>
              </a:lnSpc>
              <a:spcBef>
                <a:spcPts val="0"/>
              </a:spcBef>
              <a:spcAft>
                <a:spcPts val="0"/>
              </a:spcAft>
              <a:buClr>
                <a:srgbClr val="000000"/>
              </a:buClr>
              <a:buSzPts val="800"/>
              <a:buFont typeface="Arial"/>
              <a:buNone/>
              <a:defRPr sz="1067" i="0" u="none" strike="noStrike" cap="none"/>
            </a:lvl9pPr>
          </a:lstStyle>
          <a:p>
            <a:fld id="{00000000-1234-1234-1234-123412341234}" type="slidenum">
              <a:rPr lang="en" smtClean="0"/>
              <a:pPr/>
              <a:t>‹#›</a:t>
            </a:fld>
            <a:endParaRPr lang="en"/>
          </a:p>
        </p:txBody>
      </p:sp>
      <p:sp>
        <p:nvSpPr>
          <p:cNvPr id="444" name="Google Shape;444;p40"/>
          <p:cNvSpPr txBox="1">
            <a:spLocks noGrp="1"/>
          </p:cNvSpPr>
          <p:nvPr>
            <p:ph type="title"/>
          </p:nvPr>
        </p:nvSpPr>
        <p:spPr>
          <a:xfrm>
            <a:off x="304812" y="304800"/>
            <a:ext cx="10662800" cy="5638800"/>
          </a:xfrm>
          <a:prstGeom prst="rect">
            <a:avLst/>
          </a:prstGeom>
          <a:noFill/>
          <a:ln>
            <a:noFill/>
          </a:ln>
        </p:spPr>
        <p:txBody>
          <a:bodyPr spcFirstLastPara="1" wrap="square" lIns="0" tIns="0" rIns="0" bIns="0" anchor="t" anchorCtr="0">
            <a:noAutofit/>
          </a:bodyPr>
          <a:lstStyle>
            <a:lvl1pPr marR="0" lvl="0" rtl="0">
              <a:lnSpc>
                <a:spcPct val="80000"/>
              </a:lnSpc>
              <a:spcBef>
                <a:spcPts val="0"/>
              </a:spcBef>
              <a:spcAft>
                <a:spcPts val="0"/>
              </a:spcAft>
              <a:buSzPts val="6400"/>
              <a:buFont typeface="DM Mono"/>
              <a:buNone/>
              <a:defRPr sz="8533" b="1" i="0" u="none" strike="noStrike" cap="none"/>
            </a:lvl1pPr>
            <a:lvl2pPr lvl="1" rtl="0">
              <a:lnSpc>
                <a:spcPct val="80000"/>
              </a:lnSpc>
              <a:spcBef>
                <a:spcPts val="0"/>
              </a:spcBef>
              <a:spcAft>
                <a:spcPts val="0"/>
              </a:spcAft>
              <a:buSzPts val="1100"/>
              <a:buFont typeface="DM Mono"/>
              <a:buNone/>
              <a:defRPr sz="1867" b="1">
                <a:latin typeface="DM Mono"/>
                <a:ea typeface="DM Mono"/>
                <a:cs typeface="DM Mono"/>
                <a:sym typeface="DM Mono"/>
              </a:defRPr>
            </a:lvl2pPr>
            <a:lvl3pPr lvl="2" rtl="0">
              <a:lnSpc>
                <a:spcPct val="80000"/>
              </a:lnSpc>
              <a:spcBef>
                <a:spcPts val="0"/>
              </a:spcBef>
              <a:spcAft>
                <a:spcPts val="0"/>
              </a:spcAft>
              <a:buSzPts val="1100"/>
              <a:buFont typeface="DM Mono"/>
              <a:buNone/>
              <a:defRPr sz="1867" b="1">
                <a:latin typeface="DM Mono"/>
                <a:ea typeface="DM Mono"/>
                <a:cs typeface="DM Mono"/>
                <a:sym typeface="DM Mono"/>
              </a:defRPr>
            </a:lvl3pPr>
            <a:lvl4pPr lvl="3" rtl="0">
              <a:lnSpc>
                <a:spcPct val="80000"/>
              </a:lnSpc>
              <a:spcBef>
                <a:spcPts val="0"/>
              </a:spcBef>
              <a:spcAft>
                <a:spcPts val="0"/>
              </a:spcAft>
              <a:buSzPts val="1100"/>
              <a:buFont typeface="DM Mono"/>
              <a:buNone/>
              <a:defRPr sz="1867" b="1">
                <a:latin typeface="DM Mono"/>
                <a:ea typeface="DM Mono"/>
                <a:cs typeface="DM Mono"/>
                <a:sym typeface="DM Mono"/>
              </a:defRPr>
            </a:lvl4pPr>
            <a:lvl5pPr lvl="4" rtl="0">
              <a:lnSpc>
                <a:spcPct val="80000"/>
              </a:lnSpc>
              <a:spcBef>
                <a:spcPts val="0"/>
              </a:spcBef>
              <a:spcAft>
                <a:spcPts val="0"/>
              </a:spcAft>
              <a:buSzPts val="1100"/>
              <a:buFont typeface="DM Mono"/>
              <a:buNone/>
              <a:defRPr sz="1867" b="1">
                <a:latin typeface="DM Mono"/>
                <a:ea typeface="DM Mono"/>
                <a:cs typeface="DM Mono"/>
                <a:sym typeface="DM Mono"/>
              </a:defRPr>
            </a:lvl5pPr>
            <a:lvl6pPr lvl="5" rtl="0">
              <a:lnSpc>
                <a:spcPct val="80000"/>
              </a:lnSpc>
              <a:spcBef>
                <a:spcPts val="0"/>
              </a:spcBef>
              <a:spcAft>
                <a:spcPts val="0"/>
              </a:spcAft>
              <a:buSzPts val="1100"/>
              <a:buFont typeface="DM Mono"/>
              <a:buNone/>
              <a:defRPr sz="1867" b="1">
                <a:latin typeface="DM Mono"/>
                <a:ea typeface="DM Mono"/>
                <a:cs typeface="DM Mono"/>
                <a:sym typeface="DM Mono"/>
              </a:defRPr>
            </a:lvl6pPr>
            <a:lvl7pPr lvl="6" rtl="0">
              <a:lnSpc>
                <a:spcPct val="80000"/>
              </a:lnSpc>
              <a:spcBef>
                <a:spcPts val="0"/>
              </a:spcBef>
              <a:spcAft>
                <a:spcPts val="0"/>
              </a:spcAft>
              <a:buSzPts val="1100"/>
              <a:buFont typeface="DM Mono"/>
              <a:buNone/>
              <a:defRPr sz="1867" b="1">
                <a:latin typeface="DM Mono"/>
                <a:ea typeface="DM Mono"/>
                <a:cs typeface="DM Mono"/>
                <a:sym typeface="DM Mono"/>
              </a:defRPr>
            </a:lvl7pPr>
            <a:lvl8pPr lvl="7" rtl="0">
              <a:lnSpc>
                <a:spcPct val="80000"/>
              </a:lnSpc>
              <a:spcBef>
                <a:spcPts val="0"/>
              </a:spcBef>
              <a:spcAft>
                <a:spcPts val="0"/>
              </a:spcAft>
              <a:buSzPts val="1100"/>
              <a:buFont typeface="DM Mono"/>
              <a:buNone/>
              <a:defRPr sz="1867" b="1">
                <a:latin typeface="DM Mono"/>
                <a:ea typeface="DM Mono"/>
                <a:cs typeface="DM Mono"/>
                <a:sym typeface="DM Mono"/>
              </a:defRPr>
            </a:lvl8pPr>
            <a:lvl9pPr lvl="8" rtl="0">
              <a:lnSpc>
                <a:spcPct val="80000"/>
              </a:lnSpc>
              <a:spcBef>
                <a:spcPts val="0"/>
              </a:spcBef>
              <a:spcAft>
                <a:spcPts val="0"/>
              </a:spcAft>
              <a:buSzPts val="1100"/>
              <a:buFont typeface="DM Mono"/>
              <a:buNone/>
              <a:defRPr sz="1867" b="1">
                <a:latin typeface="DM Mono"/>
                <a:ea typeface="DM Mono"/>
                <a:cs typeface="DM Mono"/>
                <a:sym typeface="DM Mono"/>
              </a:defRPr>
            </a:lvl9pPr>
          </a:lstStyle>
          <a:p>
            <a:endParaRPr/>
          </a:p>
        </p:txBody>
      </p:sp>
    </p:spTree>
    <p:extLst>
      <p:ext uri="{BB962C8B-B14F-4D97-AF65-F5344CB8AC3E}">
        <p14:creationId xmlns:p14="http://schemas.microsoft.com/office/powerpoint/2010/main" val="23456813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E - Power Statement 4 1">
  <p:cSld name="Content E - Power Statement 4 1">
    <p:bg>
      <p:bgPr>
        <a:solidFill>
          <a:schemeClr val="accent6"/>
        </a:solidFill>
        <a:effectLst/>
      </p:bgPr>
    </p:bg>
    <p:spTree>
      <p:nvGrpSpPr>
        <p:cNvPr id="1" name="Shape 445"/>
        <p:cNvGrpSpPr/>
        <p:nvPr/>
      </p:nvGrpSpPr>
      <p:grpSpPr>
        <a:xfrm>
          <a:off x="0" y="0"/>
          <a:ext cx="0" cy="0"/>
          <a:chOff x="0" y="0"/>
          <a:chExt cx="0" cy="0"/>
        </a:xfrm>
      </p:grpSpPr>
      <p:pic>
        <p:nvPicPr>
          <p:cNvPr id="446" name="Google Shape;446;p41"/>
          <p:cNvPicPr preferRelativeResize="0"/>
          <p:nvPr/>
        </p:nvPicPr>
        <p:blipFill rotWithShape="1">
          <a:blip r:embed="rId2">
            <a:alphaModFix/>
          </a:blip>
          <a:srcRect/>
          <a:stretch/>
        </p:blipFill>
        <p:spPr>
          <a:xfrm>
            <a:off x="10669375" y="6474099"/>
            <a:ext cx="188373" cy="188373"/>
          </a:xfrm>
          <a:prstGeom prst="rect">
            <a:avLst/>
          </a:prstGeom>
          <a:noFill/>
          <a:ln>
            <a:noFill/>
          </a:ln>
        </p:spPr>
      </p:pic>
      <p:sp>
        <p:nvSpPr>
          <p:cNvPr id="447" name="Google Shape;447;p41"/>
          <p:cNvSpPr txBox="1">
            <a:spLocks noGrp="1"/>
          </p:cNvSpPr>
          <p:nvPr>
            <p:ph type="sldNum" idx="12"/>
          </p:nvPr>
        </p:nvSpPr>
        <p:spPr>
          <a:xfrm>
            <a:off x="11100673" y="6473300"/>
            <a:ext cx="324400" cy="186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1067" i="0" u="none" strike="noStrike" cap="none"/>
            </a:lvl1pPr>
            <a:lvl2pPr marL="0" marR="0" lvl="1" indent="0" algn="r" rtl="0">
              <a:lnSpc>
                <a:spcPct val="100000"/>
              </a:lnSpc>
              <a:spcBef>
                <a:spcPts val="0"/>
              </a:spcBef>
              <a:spcAft>
                <a:spcPts val="0"/>
              </a:spcAft>
              <a:buClr>
                <a:srgbClr val="000000"/>
              </a:buClr>
              <a:buSzPts val="800"/>
              <a:buFont typeface="Arial"/>
              <a:buNone/>
              <a:defRPr sz="1067" i="0" u="none" strike="noStrike" cap="none"/>
            </a:lvl2pPr>
            <a:lvl3pPr marL="0" marR="0" lvl="2" indent="0" algn="r" rtl="0">
              <a:lnSpc>
                <a:spcPct val="100000"/>
              </a:lnSpc>
              <a:spcBef>
                <a:spcPts val="0"/>
              </a:spcBef>
              <a:spcAft>
                <a:spcPts val="0"/>
              </a:spcAft>
              <a:buClr>
                <a:srgbClr val="000000"/>
              </a:buClr>
              <a:buSzPts val="800"/>
              <a:buFont typeface="Arial"/>
              <a:buNone/>
              <a:defRPr sz="1067" i="0" u="none" strike="noStrike" cap="none"/>
            </a:lvl3pPr>
            <a:lvl4pPr marL="0" marR="0" lvl="3" indent="0" algn="r" rtl="0">
              <a:lnSpc>
                <a:spcPct val="100000"/>
              </a:lnSpc>
              <a:spcBef>
                <a:spcPts val="0"/>
              </a:spcBef>
              <a:spcAft>
                <a:spcPts val="0"/>
              </a:spcAft>
              <a:buClr>
                <a:srgbClr val="000000"/>
              </a:buClr>
              <a:buSzPts val="800"/>
              <a:buFont typeface="Arial"/>
              <a:buNone/>
              <a:defRPr sz="1067" i="0" u="none" strike="noStrike" cap="none"/>
            </a:lvl4pPr>
            <a:lvl5pPr marL="0" marR="0" lvl="4" indent="0" algn="r" rtl="0">
              <a:lnSpc>
                <a:spcPct val="100000"/>
              </a:lnSpc>
              <a:spcBef>
                <a:spcPts val="0"/>
              </a:spcBef>
              <a:spcAft>
                <a:spcPts val="0"/>
              </a:spcAft>
              <a:buClr>
                <a:srgbClr val="000000"/>
              </a:buClr>
              <a:buSzPts val="800"/>
              <a:buFont typeface="Arial"/>
              <a:buNone/>
              <a:defRPr sz="1067" i="0" u="none" strike="noStrike" cap="none"/>
            </a:lvl5pPr>
            <a:lvl6pPr marL="0" marR="0" lvl="5" indent="0" algn="r" rtl="0">
              <a:lnSpc>
                <a:spcPct val="100000"/>
              </a:lnSpc>
              <a:spcBef>
                <a:spcPts val="0"/>
              </a:spcBef>
              <a:spcAft>
                <a:spcPts val="0"/>
              </a:spcAft>
              <a:buClr>
                <a:srgbClr val="000000"/>
              </a:buClr>
              <a:buSzPts val="800"/>
              <a:buFont typeface="Arial"/>
              <a:buNone/>
              <a:defRPr sz="1067" i="0" u="none" strike="noStrike" cap="none"/>
            </a:lvl6pPr>
            <a:lvl7pPr marL="0" marR="0" lvl="6" indent="0" algn="r" rtl="0">
              <a:lnSpc>
                <a:spcPct val="100000"/>
              </a:lnSpc>
              <a:spcBef>
                <a:spcPts val="0"/>
              </a:spcBef>
              <a:spcAft>
                <a:spcPts val="0"/>
              </a:spcAft>
              <a:buClr>
                <a:srgbClr val="000000"/>
              </a:buClr>
              <a:buSzPts val="800"/>
              <a:buFont typeface="Arial"/>
              <a:buNone/>
              <a:defRPr sz="1067" i="0" u="none" strike="noStrike" cap="none"/>
            </a:lvl7pPr>
            <a:lvl8pPr marL="0" marR="0" lvl="7" indent="0" algn="r" rtl="0">
              <a:lnSpc>
                <a:spcPct val="100000"/>
              </a:lnSpc>
              <a:spcBef>
                <a:spcPts val="0"/>
              </a:spcBef>
              <a:spcAft>
                <a:spcPts val="0"/>
              </a:spcAft>
              <a:buClr>
                <a:srgbClr val="000000"/>
              </a:buClr>
              <a:buSzPts val="800"/>
              <a:buFont typeface="Arial"/>
              <a:buNone/>
              <a:defRPr sz="1067" i="0" u="none" strike="noStrike" cap="none"/>
            </a:lvl8pPr>
            <a:lvl9pPr marL="0" marR="0" lvl="8" indent="0" algn="r" rtl="0">
              <a:lnSpc>
                <a:spcPct val="100000"/>
              </a:lnSpc>
              <a:spcBef>
                <a:spcPts val="0"/>
              </a:spcBef>
              <a:spcAft>
                <a:spcPts val="0"/>
              </a:spcAft>
              <a:buClr>
                <a:srgbClr val="000000"/>
              </a:buClr>
              <a:buSzPts val="800"/>
              <a:buFont typeface="Arial"/>
              <a:buNone/>
              <a:defRPr sz="1067" i="0" u="none" strike="noStrike" cap="none"/>
            </a:lvl9pPr>
          </a:lstStyle>
          <a:p>
            <a:fld id="{00000000-1234-1234-1234-123412341234}" type="slidenum">
              <a:rPr lang="en" smtClean="0"/>
              <a:pPr/>
              <a:t>‹#›</a:t>
            </a:fld>
            <a:endParaRPr lang="en"/>
          </a:p>
        </p:txBody>
      </p:sp>
      <p:sp>
        <p:nvSpPr>
          <p:cNvPr id="448" name="Google Shape;448;p41"/>
          <p:cNvSpPr txBox="1">
            <a:spLocks noGrp="1"/>
          </p:cNvSpPr>
          <p:nvPr>
            <p:ph type="title"/>
          </p:nvPr>
        </p:nvSpPr>
        <p:spPr>
          <a:xfrm>
            <a:off x="304812" y="304800"/>
            <a:ext cx="10662800" cy="5638800"/>
          </a:xfrm>
          <a:prstGeom prst="rect">
            <a:avLst/>
          </a:prstGeom>
          <a:noFill/>
          <a:ln>
            <a:noFill/>
          </a:ln>
        </p:spPr>
        <p:txBody>
          <a:bodyPr spcFirstLastPara="1" wrap="square" lIns="0" tIns="0" rIns="0" bIns="0" anchor="t" anchorCtr="0">
            <a:noAutofit/>
          </a:bodyPr>
          <a:lstStyle>
            <a:lvl1pPr marR="0" lvl="0" rtl="0">
              <a:lnSpc>
                <a:spcPct val="80000"/>
              </a:lnSpc>
              <a:spcBef>
                <a:spcPts val="0"/>
              </a:spcBef>
              <a:spcAft>
                <a:spcPts val="0"/>
              </a:spcAft>
              <a:buClr>
                <a:schemeClr val="accent4"/>
              </a:buClr>
              <a:buSzPts val="6400"/>
              <a:buFont typeface="DM Mono"/>
              <a:buNone/>
              <a:defRPr sz="8533" b="1" i="0" u="none" strike="noStrike" cap="none">
                <a:solidFill>
                  <a:schemeClr val="accent4"/>
                </a:solidFill>
              </a:defRPr>
            </a:lvl1pPr>
            <a:lvl2pPr lvl="1" rtl="0">
              <a:lnSpc>
                <a:spcPct val="80000"/>
              </a:lnSpc>
              <a:spcBef>
                <a:spcPts val="0"/>
              </a:spcBef>
              <a:spcAft>
                <a:spcPts val="0"/>
              </a:spcAft>
              <a:buClr>
                <a:schemeClr val="accent4"/>
              </a:buClr>
              <a:buSzPts val="1100"/>
              <a:buFont typeface="DM Mono"/>
              <a:buNone/>
              <a:defRPr sz="1867" b="1">
                <a:solidFill>
                  <a:schemeClr val="accent4"/>
                </a:solidFill>
                <a:latin typeface="DM Mono"/>
                <a:ea typeface="DM Mono"/>
                <a:cs typeface="DM Mono"/>
                <a:sym typeface="DM Mono"/>
              </a:defRPr>
            </a:lvl2pPr>
            <a:lvl3pPr lvl="2" rtl="0">
              <a:lnSpc>
                <a:spcPct val="80000"/>
              </a:lnSpc>
              <a:spcBef>
                <a:spcPts val="0"/>
              </a:spcBef>
              <a:spcAft>
                <a:spcPts val="0"/>
              </a:spcAft>
              <a:buClr>
                <a:schemeClr val="accent4"/>
              </a:buClr>
              <a:buSzPts val="1100"/>
              <a:buFont typeface="DM Mono"/>
              <a:buNone/>
              <a:defRPr sz="1867" b="1">
                <a:solidFill>
                  <a:schemeClr val="accent4"/>
                </a:solidFill>
                <a:latin typeface="DM Mono"/>
                <a:ea typeface="DM Mono"/>
                <a:cs typeface="DM Mono"/>
                <a:sym typeface="DM Mono"/>
              </a:defRPr>
            </a:lvl3pPr>
            <a:lvl4pPr lvl="3" rtl="0">
              <a:lnSpc>
                <a:spcPct val="80000"/>
              </a:lnSpc>
              <a:spcBef>
                <a:spcPts val="0"/>
              </a:spcBef>
              <a:spcAft>
                <a:spcPts val="0"/>
              </a:spcAft>
              <a:buClr>
                <a:schemeClr val="accent4"/>
              </a:buClr>
              <a:buSzPts val="1100"/>
              <a:buFont typeface="DM Mono"/>
              <a:buNone/>
              <a:defRPr sz="1867" b="1">
                <a:solidFill>
                  <a:schemeClr val="accent4"/>
                </a:solidFill>
                <a:latin typeface="DM Mono"/>
                <a:ea typeface="DM Mono"/>
                <a:cs typeface="DM Mono"/>
                <a:sym typeface="DM Mono"/>
              </a:defRPr>
            </a:lvl4pPr>
            <a:lvl5pPr lvl="4" rtl="0">
              <a:lnSpc>
                <a:spcPct val="80000"/>
              </a:lnSpc>
              <a:spcBef>
                <a:spcPts val="0"/>
              </a:spcBef>
              <a:spcAft>
                <a:spcPts val="0"/>
              </a:spcAft>
              <a:buClr>
                <a:schemeClr val="accent4"/>
              </a:buClr>
              <a:buSzPts val="1100"/>
              <a:buFont typeface="DM Mono"/>
              <a:buNone/>
              <a:defRPr sz="1867" b="1">
                <a:solidFill>
                  <a:schemeClr val="accent4"/>
                </a:solidFill>
                <a:latin typeface="DM Mono"/>
                <a:ea typeface="DM Mono"/>
                <a:cs typeface="DM Mono"/>
                <a:sym typeface="DM Mono"/>
              </a:defRPr>
            </a:lvl5pPr>
            <a:lvl6pPr lvl="5" rtl="0">
              <a:lnSpc>
                <a:spcPct val="80000"/>
              </a:lnSpc>
              <a:spcBef>
                <a:spcPts val="0"/>
              </a:spcBef>
              <a:spcAft>
                <a:spcPts val="0"/>
              </a:spcAft>
              <a:buClr>
                <a:schemeClr val="accent4"/>
              </a:buClr>
              <a:buSzPts val="1100"/>
              <a:buFont typeface="DM Mono"/>
              <a:buNone/>
              <a:defRPr sz="1867" b="1">
                <a:solidFill>
                  <a:schemeClr val="accent4"/>
                </a:solidFill>
                <a:latin typeface="DM Mono"/>
                <a:ea typeface="DM Mono"/>
                <a:cs typeface="DM Mono"/>
                <a:sym typeface="DM Mono"/>
              </a:defRPr>
            </a:lvl6pPr>
            <a:lvl7pPr lvl="6" rtl="0">
              <a:lnSpc>
                <a:spcPct val="80000"/>
              </a:lnSpc>
              <a:spcBef>
                <a:spcPts val="0"/>
              </a:spcBef>
              <a:spcAft>
                <a:spcPts val="0"/>
              </a:spcAft>
              <a:buClr>
                <a:schemeClr val="accent4"/>
              </a:buClr>
              <a:buSzPts val="1100"/>
              <a:buFont typeface="DM Mono"/>
              <a:buNone/>
              <a:defRPr sz="1867" b="1">
                <a:solidFill>
                  <a:schemeClr val="accent4"/>
                </a:solidFill>
                <a:latin typeface="DM Mono"/>
                <a:ea typeface="DM Mono"/>
                <a:cs typeface="DM Mono"/>
                <a:sym typeface="DM Mono"/>
              </a:defRPr>
            </a:lvl7pPr>
            <a:lvl8pPr lvl="7" rtl="0">
              <a:lnSpc>
                <a:spcPct val="80000"/>
              </a:lnSpc>
              <a:spcBef>
                <a:spcPts val="0"/>
              </a:spcBef>
              <a:spcAft>
                <a:spcPts val="0"/>
              </a:spcAft>
              <a:buClr>
                <a:schemeClr val="accent4"/>
              </a:buClr>
              <a:buSzPts val="1100"/>
              <a:buFont typeface="DM Mono"/>
              <a:buNone/>
              <a:defRPr sz="1867" b="1">
                <a:solidFill>
                  <a:schemeClr val="accent4"/>
                </a:solidFill>
                <a:latin typeface="DM Mono"/>
                <a:ea typeface="DM Mono"/>
                <a:cs typeface="DM Mono"/>
                <a:sym typeface="DM Mono"/>
              </a:defRPr>
            </a:lvl8pPr>
            <a:lvl9pPr lvl="8" rtl="0">
              <a:lnSpc>
                <a:spcPct val="80000"/>
              </a:lnSpc>
              <a:spcBef>
                <a:spcPts val="0"/>
              </a:spcBef>
              <a:spcAft>
                <a:spcPts val="0"/>
              </a:spcAft>
              <a:buClr>
                <a:schemeClr val="accent4"/>
              </a:buClr>
              <a:buSzPts val="1100"/>
              <a:buFont typeface="DM Mono"/>
              <a:buNone/>
              <a:defRPr sz="1867" b="1">
                <a:solidFill>
                  <a:schemeClr val="accent4"/>
                </a:solidFill>
                <a:latin typeface="DM Mono"/>
                <a:ea typeface="DM Mono"/>
                <a:cs typeface="DM Mono"/>
                <a:sym typeface="DM Mono"/>
              </a:defRPr>
            </a:lvl9pPr>
          </a:lstStyle>
          <a:p>
            <a:endParaRPr/>
          </a:p>
        </p:txBody>
      </p:sp>
    </p:spTree>
    <p:extLst>
      <p:ext uri="{BB962C8B-B14F-4D97-AF65-F5344CB8AC3E}">
        <p14:creationId xmlns:p14="http://schemas.microsoft.com/office/powerpoint/2010/main" val="28030113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ntent E - Blank 1">
  <p:cSld name="Content E - Blank 1">
    <p:bg>
      <p:bgPr>
        <a:solidFill>
          <a:schemeClr val="lt1"/>
        </a:solidFill>
        <a:effectLst/>
      </p:bgPr>
    </p:bg>
    <p:spTree>
      <p:nvGrpSpPr>
        <p:cNvPr id="1" name="Shape 575"/>
        <p:cNvGrpSpPr/>
        <p:nvPr/>
      </p:nvGrpSpPr>
      <p:grpSpPr>
        <a:xfrm>
          <a:off x="0" y="0"/>
          <a:ext cx="0" cy="0"/>
          <a:chOff x="0" y="0"/>
          <a:chExt cx="0" cy="0"/>
        </a:xfrm>
      </p:grpSpPr>
      <p:sp>
        <p:nvSpPr>
          <p:cNvPr id="576" name="Google Shape;576;p53"/>
          <p:cNvSpPr txBox="1">
            <a:spLocks noGrp="1"/>
          </p:cNvSpPr>
          <p:nvPr>
            <p:ph type="sldNum" idx="12"/>
          </p:nvPr>
        </p:nvSpPr>
        <p:spPr>
          <a:xfrm>
            <a:off x="11409045" y="6333135"/>
            <a:ext cx="731600" cy="524800"/>
          </a:xfrm>
          <a:prstGeom prst="rect">
            <a:avLst/>
          </a:prstGeom>
        </p:spPr>
        <p:txBody>
          <a:bodyPr spcFirstLastPara="1" wrap="square" lIns="0" tIns="0" rIns="0" bIns="0" anchor="t" anchorCtr="0">
            <a:noAutofit/>
          </a:bodyPr>
          <a:lstStyle>
            <a:lvl1pPr lvl="0" rtl="0">
              <a:buNone/>
              <a:defRPr sz="1733">
                <a:latin typeface="Inter"/>
                <a:ea typeface="Inter"/>
                <a:cs typeface="Inter"/>
                <a:sym typeface="Inter"/>
              </a:defRPr>
            </a:lvl1pPr>
            <a:lvl2pPr lvl="1" rtl="0">
              <a:buNone/>
              <a:defRPr sz="1733">
                <a:latin typeface="Inter"/>
                <a:ea typeface="Inter"/>
                <a:cs typeface="Inter"/>
                <a:sym typeface="Inter"/>
              </a:defRPr>
            </a:lvl2pPr>
            <a:lvl3pPr lvl="2" rtl="0">
              <a:buNone/>
              <a:defRPr sz="1733">
                <a:latin typeface="Inter"/>
                <a:ea typeface="Inter"/>
                <a:cs typeface="Inter"/>
                <a:sym typeface="Inter"/>
              </a:defRPr>
            </a:lvl3pPr>
            <a:lvl4pPr lvl="3" rtl="0">
              <a:buNone/>
              <a:defRPr sz="1733">
                <a:latin typeface="Inter"/>
                <a:ea typeface="Inter"/>
                <a:cs typeface="Inter"/>
                <a:sym typeface="Inter"/>
              </a:defRPr>
            </a:lvl4pPr>
            <a:lvl5pPr lvl="4" rtl="0">
              <a:buNone/>
              <a:defRPr sz="1733">
                <a:latin typeface="Inter"/>
                <a:ea typeface="Inter"/>
                <a:cs typeface="Inter"/>
                <a:sym typeface="Inter"/>
              </a:defRPr>
            </a:lvl5pPr>
            <a:lvl6pPr lvl="5" rtl="0">
              <a:buNone/>
              <a:defRPr sz="1733">
                <a:latin typeface="Inter"/>
                <a:ea typeface="Inter"/>
                <a:cs typeface="Inter"/>
                <a:sym typeface="Inter"/>
              </a:defRPr>
            </a:lvl6pPr>
            <a:lvl7pPr lvl="6" rtl="0">
              <a:buNone/>
              <a:defRPr sz="1733">
                <a:latin typeface="Inter"/>
                <a:ea typeface="Inter"/>
                <a:cs typeface="Inter"/>
                <a:sym typeface="Inter"/>
              </a:defRPr>
            </a:lvl7pPr>
            <a:lvl8pPr lvl="7" rtl="0">
              <a:buNone/>
              <a:defRPr sz="1733">
                <a:latin typeface="Inter"/>
                <a:ea typeface="Inter"/>
                <a:cs typeface="Inter"/>
                <a:sym typeface="Inter"/>
              </a:defRPr>
            </a:lvl8pPr>
            <a:lvl9pPr lvl="8" rtl="0">
              <a:buNone/>
              <a:defRPr sz="1733">
                <a:latin typeface="Inter"/>
                <a:ea typeface="Inter"/>
                <a:cs typeface="Inter"/>
                <a:sym typeface="Inter"/>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03760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DEFAULT SLID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5F9311E8-2AD8-4F9A-9BD8-0CD9B9BA4C84}"/>
              </a:ext>
            </a:extLst>
          </p:cNvPr>
          <p:cNvSpPr>
            <a:spLocks noGrp="1"/>
          </p:cNvSpPr>
          <p:nvPr>
            <p:ph type="pic" sz="quarter" idx="10"/>
          </p:nvPr>
        </p:nvSpPr>
        <p:spPr>
          <a:xfrm>
            <a:off x="-1" y="1"/>
            <a:ext cx="3716356" cy="6858000"/>
          </a:xfrm>
          <a:custGeom>
            <a:avLst/>
            <a:gdLst>
              <a:gd name="connsiteX0" fmla="*/ 0 w 7935686"/>
              <a:gd name="connsiteY0" fmla="*/ 0 h 9906000"/>
              <a:gd name="connsiteX1" fmla="*/ 7935686 w 7935686"/>
              <a:gd name="connsiteY1" fmla="*/ 0 h 9906000"/>
              <a:gd name="connsiteX2" fmla="*/ 7935686 w 7935686"/>
              <a:gd name="connsiteY2" fmla="*/ 9906000 h 9906000"/>
              <a:gd name="connsiteX3" fmla="*/ 0 w 7935686"/>
              <a:gd name="connsiteY3" fmla="*/ 9906000 h 9906000"/>
            </a:gdLst>
            <a:ahLst/>
            <a:cxnLst>
              <a:cxn ang="0">
                <a:pos x="connsiteX0" y="connsiteY0"/>
              </a:cxn>
              <a:cxn ang="0">
                <a:pos x="connsiteX1" y="connsiteY1"/>
              </a:cxn>
              <a:cxn ang="0">
                <a:pos x="connsiteX2" y="connsiteY2"/>
              </a:cxn>
              <a:cxn ang="0">
                <a:pos x="connsiteX3" y="connsiteY3"/>
              </a:cxn>
            </a:cxnLst>
            <a:rect l="l" t="t" r="r" b="b"/>
            <a:pathLst>
              <a:path w="7935686" h="9906000">
                <a:moveTo>
                  <a:pt x="0" y="0"/>
                </a:moveTo>
                <a:lnTo>
                  <a:pt x="7935686" y="0"/>
                </a:lnTo>
                <a:lnTo>
                  <a:pt x="7935686" y="9906000"/>
                </a:lnTo>
                <a:lnTo>
                  <a:pt x="0" y="9906000"/>
                </a:lnTo>
                <a:close/>
              </a:path>
            </a:pathLst>
          </a:custGeom>
          <a:noFill/>
        </p:spPr>
        <p:txBody>
          <a:bodyPr wrap="square">
            <a:noAutofit/>
          </a:bodyPr>
          <a:lstStyle>
            <a:lvl1pPr marL="0" indent="0">
              <a:buNone/>
              <a:defRPr sz="4268">
                <a:latin typeface="Raleway Light" panose="020B0403030101060003" pitchFamily="34" charset="-94"/>
              </a:defRPr>
            </a:lvl1pPr>
          </a:lstStyle>
          <a:p>
            <a:endParaRPr lang="tr-TR" dirty="0"/>
          </a:p>
        </p:txBody>
      </p:sp>
      <p:pic>
        <p:nvPicPr>
          <p:cNvPr id="5"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2" y="216466"/>
            <a:ext cx="1828804" cy="812801"/>
          </a:xfrm>
          <a:prstGeom prst="rect">
            <a:avLst/>
          </a:prstGeom>
        </p:spPr>
      </p:pic>
      <p:sp>
        <p:nvSpPr>
          <p:cNvPr id="3" name="Текст 2"/>
          <p:cNvSpPr>
            <a:spLocks noGrp="1"/>
          </p:cNvSpPr>
          <p:nvPr>
            <p:ph type="body" sz="quarter" idx="11" hasCustomPrompt="1"/>
          </p:nvPr>
        </p:nvSpPr>
        <p:spPr>
          <a:xfrm>
            <a:off x="4033164" y="1028701"/>
            <a:ext cx="7172216" cy="1174752"/>
          </a:xfrm>
        </p:spPr>
        <p:txBody>
          <a:bodyPr>
            <a:noAutofit/>
          </a:bodyPr>
          <a:lstStyle>
            <a:lvl1pPr marL="0" indent="0">
              <a:buNone/>
              <a:defRPr sz="4535">
                <a:solidFill>
                  <a:schemeClr val="tx1"/>
                </a:solidFill>
                <a:latin typeface="Arial Black" panose="020B0A04020102020204" pitchFamily="34" charset="0"/>
              </a:defRPr>
            </a:lvl1pPr>
            <a:lvl2pPr marL="457213" indent="0">
              <a:buNone/>
              <a:defRPr/>
            </a:lvl2pPr>
            <a:lvl3pPr marL="914424" indent="0">
              <a:buNone/>
              <a:defRPr/>
            </a:lvl3pPr>
            <a:lvl4pPr marL="1371635" indent="0">
              <a:buNone/>
              <a:defRPr/>
            </a:lvl4pPr>
            <a:lvl5pPr marL="1828846" indent="0">
              <a:buNone/>
              <a:defRPr/>
            </a:lvl5pPr>
          </a:lstStyle>
          <a:p>
            <a:pPr lvl="0"/>
            <a:r>
              <a:rPr lang="en-US" dirty="0"/>
              <a:t>Click to edit master title style</a:t>
            </a:r>
            <a:endParaRPr lang="ru-RU" dirty="0"/>
          </a:p>
        </p:txBody>
      </p:sp>
      <p:sp>
        <p:nvSpPr>
          <p:cNvPr id="26" name="Текст 25"/>
          <p:cNvSpPr>
            <a:spLocks noGrp="1"/>
          </p:cNvSpPr>
          <p:nvPr>
            <p:ph type="body" sz="quarter" idx="14" hasCustomPrompt="1"/>
          </p:nvPr>
        </p:nvSpPr>
        <p:spPr>
          <a:xfrm>
            <a:off x="4033164" y="2702984"/>
            <a:ext cx="3648000" cy="3466461"/>
          </a:xfrm>
        </p:spPr>
        <p:txBody>
          <a:bodyPr>
            <a:normAutofit/>
          </a:bodyPr>
          <a:lstStyle>
            <a:lvl1pPr marL="228606" marR="0" indent="-228606" algn="l" defTabSz="914424" rtl="0" eaLnBrk="1" fontAlgn="auto" latinLnBrk="0" hangingPunct="1">
              <a:lnSpc>
                <a:spcPct val="90000"/>
              </a:lnSpc>
              <a:spcBef>
                <a:spcPts val="1000"/>
              </a:spcBef>
              <a:spcAft>
                <a:spcPts val="0"/>
              </a:spcAft>
              <a:buClr>
                <a:schemeClr val="accent2"/>
              </a:buClr>
              <a:buSzPct val="120000"/>
              <a:buFont typeface="Arial" panose="020B0604020202020204" pitchFamily="34" charset="0"/>
              <a:buChar char="•"/>
              <a:tabLst/>
              <a:defRPr lang="ru-RU" sz="1733" kern="1200" dirty="0" smtClean="0">
                <a:solidFill>
                  <a:schemeClr val="accent1"/>
                </a:solidFill>
                <a:latin typeface="+mn-lt"/>
                <a:ea typeface="+mn-ea"/>
                <a:cs typeface="+mn-cs"/>
              </a:defRPr>
            </a:lvl1pPr>
          </a:lstStyle>
          <a:p>
            <a:pPr marL="228606" marR="0" lvl="0" indent="-228606" algn="l" defTabSz="914424" rtl="0" eaLnBrk="1" fontAlgn="auto" latinLnBrk="0" hangingPunct="1">
              <a:lnSpc>
                <a:spcPct val="90000"/>
              </a:lnSpc>
              <a:spcBef>
                <a:spcPts val="1000"/>
              </a:spcBef>
              <a:spcAft>
                <a:spcPts val="0"/>
              </a:spcAft>
              <a:buClr>
                <a:schemeClr val="accent2"/>
              </a:buClr>
              <a:buSzPct val="120000"/>
              <a:buFont typeface="Arial" panose="020B0604020202020204" pitchFamily="34" charset="0"/>
              <a:buChar char="•"/>
              <a:tabLst/>
              <a:defRPr/>
            </a:pPr>
            <a:r>
              <a:rPr lang="en-US" dirty="0"/>
              <a:t>Click to edit</a:t>
            </a:r>
            <a:endParaRPr lang="ru-RU" dirty="0"/>
          </a:p>
        </p:txBody>
      </p:sp>
      <p:sp>
        <p:nvSpPr>
          <p:cNvPr id="27" name="Текст 25"/>
          <p:cNvSpPr>
            <a:spLocks noGrp="1"/>
          </p:cNvSpPr>
          <p:nvPr>
            <p:ph type="body" sz="quarter" idx="15" hasCustomPrompt="1"/>
          </p:nvPr>
        </p:nvSpPr>
        <p:spPr>
          <a:xfrm>
            <a:off x="7845376" y="2702984"/>
            <a:ext cx="3648000" cy="3466461"/>
          </a:xfrm>
        </p:spPr>
        <p:txBody>
          <a:bodyPr>
            <a:normAutofit/>
          </a:bodyPr>
          <a:lstStyle>
            <a:lvl1pPr marL="228606" marR="0" indent="-228606" algn="l" defTabSz="914424" rtl="0" eaLnBrk="1" fontAlgn="auto" latinLnBrk="0" hangingPunct="1">
              <a:lnSpc>
                <a:spcPct val="90000"/>
              </a:lnSpc>
              <a:spcBef>
                <a:spcPts val="1000"/>
              </a:spcBef>
              <a:spcAft>
                <a:spcPts val="0"/>
              </a:spcAft>
              <a:buClr>
                <a:schemeClr val="accent2"/>
              </a:buClr>
              <a:buSzPct val="120000"/>
              <a:buFont typeface="Arial" panose="020B0604020202020204" pitchFamily="34" charset="0"/>
              <a:buChar char="•"/>
              <a:tabLst/>
              <a:defRPr lang="ru-RU" sz="1733" kern="1200" dirty="0" smtClean="0">
                <a:solidFill>
                  <a:schemeClr val="accent1"/>
                </a:solidFill>
                <a:latin typeface="+mn-lt"/>
                <a:ea typeface="+mn-ea"/>
                <a:cs typeface="+mn-cs"/>
              </a:defRPr>
            </a:lvl1pPr>
          </a:lstStyle>
          <a:p>
            <a:pPr marL="228606" marR="0" lvl="0" indent="-228606" algn="l" defTabSz="914424" rtl="0" eaLnBrk="1" fontAlgn="auto" latinLnBrk="0" hangingPunct="1">
              <a:lnSpc>
                <a:spcPct val="90000"/>
              </a:lnSpc>
              <a:spcBef>
                <a:spcPts val="1000"/>
              </a:spcBef>
              <a:spcAft>
                <a:spcPts val="0"/>
              </a:spcAft>
              <a:buClr>
                <a:schemeClr val="accent2"/>
              </a:buClr>
              <a:buSzPct val="120000"/>
              <a:buFont typeface="Arial" panose="020B0604020202020204" pitchFamily="34" charset="0"/>
              <a:buChar char="•"/>
              <a:tabLst/>
              <a:defRPr/>
            </a:pPr>
            <a:r>
              <a:rPr lang="en-US" dirty="0"/>
              <a:t>Click to edit</a:t>
            </a:r>
            <a:endParaRPr lang="ru-RU" dirty="0"/>
          </a:p>
        </p:txBody>
      </p:sp>
      <p:sp>
        <p:nvSpPr>
          <p:cNvPr id="8" name="Oval 6"/>
          <p:cNvSpPr/>
          <p:nvPr userDrawn="1"/>
        </p:nvSpPr>
        <p:spPr>
          <a:xfrm>
            <a:off x="10305184" y="5576644"/>
            <a:ext cx="1800389"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5" smtClean="0">
                <a:solidFill>
                  <a:schemeClr val="bg1">
                    <a:lumMod val="85000"/>
                  </a:schemeClr>
                </a:solidFill>
                <a:latin typeface="Arial Black" panose="020B0A04020102020204" pitchFamily="34" charset="0"/>
                <a:cs typeface="Arial" panose="020B0604020202020204" pitchFamily="34" charset="0"/>
              </a:rPr>
              <a:t>‹#›</a:t>
            </a:fld>
            <a:endParaRPr lang="en-US" sz="3735" dirty="0">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1571474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BG">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userDrawn="1"/>
        </p:nvSpPr>
        <p:spPr>
          <a:xfrm>
            <a:off x="0" y="1"/>
            <a:ext cx="12192000" cy="6858000"/>
          </a:xfrm>
          <a:prstGeom prst="rect">
            <a:avLst/>
          </a:prstGeom>
          <a:blipFill dpi="0" rotWithShape="1">
            <a:blip r:embed="rId2" cstate="print">
              <a:alphaModFix amt="5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Прямоугольник 1"/>
          <p:cNvSpPr/>
          <p:nvPr userDrawn="1"/>
        </p:nvSpPr>
        <p:spPr>
          <a:xfrm>
            <a:off x="0" y="0"/>
            <a:ext cx="12192000" cy="6858000"/>
          </a:xfrm>
          <a:prstGeom prst="rect">
            <a:avLst/>
          </a:prstGeom>
          <a:solidFill>
            <a:srgbClr val="FFF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Текст 2"/>
          <p:cNvSpPr>
            <a:spLocks noGrp="1"/>
          </p:cNvSpPr>
          <p:nvPr>
            <p:ph type="body" sz="quarter" idx="11" hasCustomPrompt="1"/>
          </p:nvPr>
        </p:nvSpPr>
        <p:spPr>
          <a:xfrm>
            <a:off x="969487" y="944623"/>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11" indent="0">
              <a:buNone/>
              <a:defRPr/>
            </a:lvl2pPr>
            <a:lvl3pPr marL="914424" indent="0">
              <a:buNone/>
              <a:defRPr/>
            </a:lvl3pPr>
            <a:lvl4pPr marL="1371635" indent="0">
              <a:buNone/>
              <a:defRPr/>
            </a:lvl4pPr>
            <a:lvl5pPr marL="1828845"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6"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35" indent="0">
              <a:buNone/>
              <a:defRPr/>
            </a:lvl4pPr>
            <a:lvl5pPr marL="1828845" indent="0">
              <a:buNone/>
              <a:defRPr/>
            </a:lvl5pPr>
          </a:lstStyle>
          <a:p>
            <a:pPr lvl="2"/>
            <a:r>
              <a:rPr lang="en-US"/>
              <a:t>Click to edit</a:t>
            </a:r>
            <a:endParaRPr lang="ru-RU"/>
          </a:p>
        </p:txBody>
      </p:sp>
      <p:sp>
        <p:nvSpPr>
          <p:cNvPr id="6" name="Oval 6"/>
          <p:cNvSpPr/>
          <p:nvPr userDrawn="1"/>
        </p:nvSpPr>
        <p:spPr>
          <a:xfrm>
            <a:off x="10937252"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5" smtClean="0">
                <a:solidFill>
                  <a:schemeClr val="bg1">
                    <a:lumMod val="85000"/>
                  </a:schemeClr>
                </a:solidFill>
                <a:latin typeface="Arial Black" panose="020B0A04020102020204" pitchFamily="34" charset="0"/>
                <a:cs typeface="Arial" panose="020B0604020202020204" pitchFamily="34" charset="0"/>
              </a:rPr>
              <a:t>‹#›</a:t>
            </a:fld>
            <a:endParaRPr lang="en-US" sz="3735">
              <a:solidFill>
                <a:schemeClr val="bg1">
                  <a:lumMod val="85000"/>
                </a:schemeClr>
              </a:solidFill>
              <a:latin typeface="Arial Black" panose="020B0A04020102020204" pitchFamily="34" charset="0"/>
              <a:cs typeface="Arial" panose="020B0604020202020204" pitchFamily="34" charset="0"/>
            </a:endParaRPr>
          </a:p>
        </p:txBody>
      </p:sp>
      <p:pic>
        <p:nvPicPr>
          <p:cNvPr id="9"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2" y="216465"/>
            <a:ext cx="1828804" cy="812801"/>
          </a:xfrm>
          <a:prstGeom prst="rect">
            <a:avLst/>
          </a:prstGeom>
        </p:spPr>
      </p:pic>
    </p:spTree>
    <p:extLst>
      <p:ext uri="{BB962C8B-B14F-4D97-AF65-F5344CB8AC3E}">
        <p14:creationId xmlns:p14="http://schemas.microsoft.com/office/powerpoint/2010/main" val="385181201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4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2" y="216465"/>
            <a:ext cx="1828804" cy="812801"/>
          </a:xfrm>
          <a:prstGeom prst="rect">
            <a:avLst/>
          </a:prstGeom>
        </p:spPr>
      </p:pic>
      <p:sp>
        <p:nvSpPr>
          <p:cNvPr id="10" name="Текст 2"/>
          <p:cNvSpPr>
            <a:spLocks noGrp="1"/>
          </p:cNvSpPr>
          <p:nvPr>
            <p:ph type="body" sz="quarter" idx="11" hasCustomPrompt="1"/>
          </p:nvPr>
        </p:nvSpPr>
        <p:spPr>
          <a:xfrm>
            <a:off x="792251" y="757645"/>
            <a:ext cx="6517285" cy="698091"/>
          </a:xfrm>
        </p:spPr>
        <p:txBody>
          <a:bodyPr>
            <a:noAutofit/>
          </a:bodyPr>
          <a:lstStyle>
            <a:lvl1pPr marL="0" indent="0" algn="ctr">
              <a:buNone/>
              <a:defRPr sz="4535">
                <a:solidFill>
                  <a:schemeClr val="bg1"/>
                </a:solidFill>
                <a:latin typeface="Arial Black" panose="020B0A04020102020204" pitchFamily="34" charset="0"/>
              </a:defRPr>
            </a:lvl1pPr>
            <a:lvl2pPr marL="457211" indent="0">
              <a:buNone/>
              <a:defRPr/>
            </a:lvl2pPr>
            <a:lvl3pPr marL="914424" indent="0">
              <a:buNone/>
              <a:defRPr/>
            </a:lvl3pPr>
            <a:lvl4pPr marL="1371635" indent="0">
              <a:buNone/>
              <a:defRPr/>
            </a:lvl4pPr>
            <a:lvl5pPr marL="1828845" indent="0">
              <a:buNone/>
              <a:defRPr/>
            </a:lvl5pPr>
          </a:lstStyle>
          <a:p>
            <a:pPr lvl="0"/>
            <a:r>
              <a:rPr lang="en-US"/>
              <a:t>Click to edit master</a:t>
            </a:r>
            <a:endParaRPr lang="ru-RU"/>
          </a:p>
        </p:txBody>
      </p:sp>
    </p:spTree>
    <p:extLst>
      <p:ext uri="{BB962C8B-B14F-4D97-AF65-F5344CB8AC3E}">
        <p14:creationId xmlns:p14="http://schemas.microsoft.com/office/powerpoint/2010/main" val="171208142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7107" b="18200"/>
          <a:stretch/>
        </p:blipFill>
        <p:spPr>
          <a:xfrm>
            <a:off x="583336" y="690754"/>
            <a:ext cx="3573697" cy="1027516"/>
          </a:xfrm>
          <a:prstGeom prst="rect">
            <a:avLst/>
          </a:prstGeom>
        </p:spPr>
      </p:pic>
      <p:sp>
        <p:nvSpPr>
          <p:cNvPr id="9" name="Текст 6"/>
          <p:cNvSpPr>
            <a:spLocks noGrp="1"/>
          </p:cNvSpPr>
          <p:nvPr>
            <p:ph type="body" sz="quarter" idx="10" hasCustomPrompt="1"/>
          </p:nvPr>
        </p:nvSpPr>
        <p:spPr>
          <a:xfrm>
            <a:off x="719769" y="2790936"/>
            <a:ext cx="6551363" cy="1718269"/>
          </a:xfrm>
        </p:spPr>
        <p:txBody>
          <a:bodyPr>
            <a:normAutofit/>
          </a:bodyPr>
          <a:lstStyle>
            <a:lvl1pPr marL="0" indent="0">
              <a:buNone/>
              <a:defRPr lang="ru-RU" sz="5600" kern="1200" dirty="0" smtClean="0">
                <a:solidFill>
                  <a:schemeClr val="tx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179273063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Arial Black" panose="020B0A04020102020204" pitchFamily="34" charset="0"/>
                <a:ea typeface="+mn-ea"/>
                <a:cs typeface="+mn-cs"/>
              </a:defRPr>
            </a:lvl1pPr>
          </a:lstStyle>
          <a:p>
            <a:pPr lvl="0"/>
            <a:r>
              <a:rPr lang="en-US"/>
              <a:t>Title</a:t>
            </a:r>
            <a:endParaRPr lang="ru-RU"/>
          </a:p>
        </p:txBody>
      </p:sp>
    </p:spTree>
    <p:extLst>
      <p:ext uri="{BB962C8B-B14F-4D97-AF65-F5344CB8AC3E}">
        <p14:creationId xmlns:p14="http://schemas.microsoft.com/office/powerpoint/2010/main" val="320903984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214837899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5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8" name="Прямоугольник 7">
            <a:extLst>
              <a:ext uri="{FF2B5EF4-FFF2-40B4-BE49-F238E27FC236}">
                <a16:creationId xmlns:a16="http://schemas.microsoft.com/office/drawing/2014/main" id="{12481897-6C3D-4D47-B98A-3594166C3137}"/>
              </a:ext>
            </a:extLst>
          </p:cNvPr>
          <p:cNvSpPr/>
          <p:nvPr userDrawn="1"/>
        </p:nvSpPr>
        <p:spPr>
          <a:xfrm>
            <a:off x="9065737" y="1517745"/>
            <a:ext cx="3126263" cy="4912238"/>
          </a:xfrm>
          <a:prstGeom prst="rect">
            <a:avLst/>
          </a:prstGeom>
          <a:solidFill>
            <a:srgbClr val="F4F5F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47145333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0_Заголовок и объект">
    <p:spTree>
      <p:nvGrpSpPr>
        <p:cNvPr id="1" name=""/>
        <p:cNvGrpSpPr/>
        <p:nvPr/>
      </p:nvGrpSpPr>
      <p:grpSpPr>
        <a:xfrm>
          <a:off x="0" y="0"/>
          <a:ext cx="0" cy="0"/>
          <a:chOff x="0" y="0"/>
          <a:chExt cx="0" cy="0"/>
        </a:xfrm>
      </p:grpSpPr>
      <p:grpSp>
        <p:nvGrpSpPr>
          <p:cNvPr id="8" name="Группа 7">
            <a:extLst>
              <a:ext uri="{FF2B5EF4-FFF2-40B4-BE49-F238E27FC236}">
                <a16:creationId xmlns:a16="http://schemas.microsoft.com/office/drawing/2014/main" id="{DFB9E2B4-21F9-4476-A184-7721FE38254F}"/>
              </a:ext>
            </a:extLst>
          </p:cNvPr>
          <p:cNvGrpSpPr/>
          <p:nvPr userDrawn="1"/>
        </p:nvGrpSpPr>
        <p:grpSpPr>
          <a:xfrm>
            <a:off x="-2" y="0"/>
            <a:ext cx="12192000" cy="6858000"/>
            <a:chOff x="0" y="0"/>
            <a:chExt cx="12192000" cy="6858000"/>
          </a:xfrm>
        </p:grpSpPr>
        <p:pic>
          <p:nvPicPr>
            <p:cNvPr id="9" name="Рисунок 8">
              <a:extLst>
                <a:ext uri="{FF2B5EF4-FFF2-40B4-BE49-F238E27FC236}">
                  <a16:creationId xmlns:a16="http://schemas.microsoft.com/office/drawing/2014/main" id="{C2C3759D-9FD4-4120-8CBD-536845763E50}"/>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0" name="Прямоугольник 9">
              <a:extLst>
                <a:ext uri="{FF2B5EF4-FFF2-40B4-BE49-F238E27FC236}">
                  <a16:creationId xmlns:a16="http://schemas.microsoft.com/office/drawing/2014/main" id="{AA691D01-AA91-4325-871F-65673496927C}"/>
                </a:ext>
              </a:extLst>
            </p:cNvPr>
            <p:cNvSpPr/>
            <p:nvPr userDrawn="1"/>
          </p:nvSpPr>
          <p:spPr>
            <a:xfrm>
              <a:off x="0" y="0"/>
              <a:ext cx="12192000" cy="6858000"/>
            </a:xfrm>
            <a:prstGeom prst="rect">
              <a:avLst/>
            </a:prstGeom>
            <a:solidFill>
              <a:srgbClr val="F4F5F6">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4" name="Рисунок 13">
            <a:extLst>
              <a:ext uri="{FF2B5EF4-FFF2-40B4-BE49-F238E27FC236}">
                <a16:creationId xmlns:a16="http://schemas.microsoft.com/office/drawing/2014/main" id="{BDF0C4F5-8FFA-4856-9289-99D47CE6694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20" r="27297"/>
          <a:stretch/>
        </p:blipFill>
        <p:spPr>
          <a:xfrm>
            <a:off x="0" y="0"/>
            <a:ext cx="3181350" cy="6858000"/>
          </a:xfrm>
          <a:prstGeom prst="rect">
            <a:avLst/>
          </a:prstGeom>
        </p:spPr>
      </p:pic>
      <p:sp>
        <p:nvSpPr>
          <p:cNvPr id="15" name="Заголовок 1">
            <a:extLst>
              <a:ext uri="{FF2B5EF4-FFF2-40B4-BE49-F238E27FC236}">
                <a16:creationId xmlns:a16="http://schemas.microsoft.com/office/drawing/2014/main" id="{3C6200B1-6B0C-4864-915F-06DEB7103276}"/>
              </a:ext>
            </a:extLst>
          </p:cNvPr>
          <p:cNvSpPr>
            <a:spLocks noGrp="1"/>
          </p:cNvSpPr>
          <p:nvPr>
            <p:ph type="title" hasCustomPrompt="1"/>
          </p:nvPr>
        </p:nvSpPr>
        <p:spPr>
          <a:xfrm>
            <a:off x="3979835" y="1121357"/>
            <a:ext cx="5367173" cy="769497"/>
          </a:xfrm>
        </p:spPr>
        <p:txBody>
          <a:bodyPr>
            <a:normAutofit/>
          </a:bodyPr>
          <a:lstStyle>
            <a:lvl1pPr>
              <a:defRPr sz="3600" b="0" i="0">
                <a:solidFill>
                  <a:schemeClr val="tx1"/>
                </a:solidFill>
                <a:latin typeface="Montserrat Bold" pitchFamily="2" charset="-52"/>
                <a:cs typeface="Arial" panose="020B0604020202020204" pitchFamily="34" charset="0"/>
              </a:defRPr>
            </a:lvl1pPr>
          </a:lstStyle>
          <a:p>
            <a:r>
              <a:rPr lang="en-US" dirty="0"/>
              <a:t>Title</a:t>
            </a:r>
            <a:endParaRPr lang="ru-RU" dirty="0"/>
          </a:p>
        </p:txBody>
      </p:sp>
      <p:sp>
        <p:nvSpPr>
          <p:cNvPr id="18" name="Google Shape;36;p85">
            <a:extLst>
              <a:ext uri="{FF2B5EF4-FFF2-40B4-BE49-F238E27FC236}">
                <a16:creationId xmlns:a16="http://schemas.microsoft.com/office/drawing/2014/main" id="{7A9A2D65-9DCD-40DA-AA26-43C91FE2E77C}"/>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bg2"/>
                </a:solidFill>
                <a:latin typeface="Montserrat" pitchFamily="2" charset="0"/>
                <a:ea typeface="Arial"/>
                <a:cs typeface="Arial"/>
                <a:sym typeface="Arial"/>
              </a:rPr>
              <a:pPr/>
              <a:t>‹#›</a:t>
            </a:fld>
            <a:endParaRPr lang="en-US" sz="2400" b="0" i="0" u="none" strike="noStrike" cap="none" dirty="0">
              <a:solidFill>
                <a:schemeClr val="bg2"/>
              </a:solidFill>
              <a:latin typeface="Montserrat Medium" panose="00000600000000000000" pitchFamily="2" charset="-52"/>
              <a:ea typeface="Arial"/>
              <a:cs typeface="Arial"/>
              <a:sym typeface="Arial"/>
            </a:endParaRPr>
          </a:p>
        </p:txBody>
      </p:sp>
      <p:pic>
        <p:nvPicPr>
          <p:cNvPr id="19" name="Google Shape;62;p14">
            <a:hlinkClick r:id="rId4"/>
            <a:extLst>
              <a:ext uri="{FF2B5EF4-FFF2-40B4-BE49-F238E27FC236}">
                <a16:creationId xmlns:a16="http://schemas.microsoft.com/office/drawing/2014/main" id="{43D7A772-2317-454E-87E7-938906A699BC}"/>
              </a:ext>
            </a:extLst>
          </p:cNvPr>
          <p:cNvPicPr preferRelativeResize="0"/>
          <p:nvPr userDrawn="1"/>
        </p:nvPicPr>
        <p:blipFill>
          <a:blip r:embed="rId5">
            <a:alphaModFix/>
          </a:blip>
          <a:stretch>
            <a:fillRect/>
          </a:stretch>
        </p:blipFill>
        <p:spPr>
          <a:xfrm>
            <a:off x="9209264" y="509798"/>
            <a:ext cx="2140381" cy="599261"/>
          </a:xfrm>
          <a:prstGeom prst="rect">
            <a:avLst/>
          </a:prstGeom>
          <a:noFill/>
          <a:ln>
            <a:noFill/>
          </a:ln>
        </p:spPr>
      </p:pic>
    </p:spTree>
    <p:extLst>
      <p:ext uri="{BB962C8B-B14F-4D97-AF65-F5344CB8AC3E}">
        <p14:creationId xmlns:p14="http://schemas.microsoft.com/office/powerpoint/2010/main" val="1690886143"/>
      </p:ext>
    </p:extLst>
  </p:cSld>
  <p:clrMapOvr>
    <a:masterClrMapping/>
  </p:clrMapOvr>
  <p:extLst>
    <p:ext uri="{DCECCB84-F9BA-43D5-87BE-67443E8EF086}">
      <p15:sldGuideLst xmlns:p15="http://schemas.microsoft.com/office/powerpoint/2012/main">
        <p15:guide id="1" pos="529" userDrawn="1">
          <p15:clr>
            <a:srgbClr val="FBAE40"/>
          </p15:clr>
        </p15:guide>
        <p15:guide id="2" pos="7129" userDrawn="1">
          <p15:clr>
            <a:srgbClr val="FBAE40"/>
          </p15:clr>
        </p15:guide>
        <p15:guide id="3" orient="horz" pos="459" userDrawn="1">
          <p15:clr>
            <a:srgbClr val="FBAE40"/>
          </p15:clr>
        </p15:guide>
        <p15:guide id="4" orient="horz" pos="415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5102941" y="1"/>
            <a:ext cx="708905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Picture Placeholder 4">
            <a:extLst>
              <a:ext uri="{FF2B5EF4-FFF2-40B4-BE49-F238E27FC236}">
                <a16:creationId xmlns:a16="http://schemas.microsoft.com/office/drawing/2014/main" id="{5F9311E8-2AD8-4F9A-9BD8-0CD9B9BA4C84}"/>
              </a:ext>
            </a:extLst>
          </p:cNvPr>
          <p:cNvSpPr>
            <a:spLocks noGrp="1"/>
          </p:cNvSpPr>
          <p:nvPr>
            <p:ph type="pic" sz="quarter" idx="10"/>
          </p:nvPr>
        </p:nvSpPr>
        <p:spPr>
          <a:xfrm>
            <a:off x="908733" y="1898751"/>
            <a:ext cx="2670209" cy="2791236"/>
          </a:xfrm>
          <a:custGeom>
            <a:avLst/>
            <a:gdLst>
              <a:gd name="connsiteX0" fmla="*/ 0 w 7935686"/>
              <a:gd name="connsiteY0" fmla="*/ 0 h 9906000"/>
              <a:gd name="connsiteX1" fmla="*/ 7935686 w 7935686"/>
              <a:gd name="connsiteY1" fmla="*/ 0 h 9906000"/>
              <a:gd name="connsiteX2" fmla="*/ 7935686 w 7935686"/>
              <a:gd name="connsiteY2" fmla="*/ 9906000 h 9906000"/>
              <a:gd name="connsiteX3" fmla="*/ 0 w 7935686"/>
              <a:gd name="connsiteY3" fmla="*/ 9906000 h 9906000"/>
            </a:gdLst>
            <a:ahLst/>
            <a:cxnLst>
              <a:cxn ang="0">
                <a:pos x="connsiteX0" y="connsiteY0"/>
              </a:cxn>
              <a:cxn ang="0">
                <a:pos x="connsiteX1" y="connsiteY1"/>
              </a:cxn>
              <a:cxn ang="0">
                <a:pos x="connsiteX2" y="connsiteY2"/>
              </a:cxn>
              <a:cxn ang="0">
                <a:pos x="connsiteX3" y="connsiteY3"/>
              </a:cxn>
            </a:cxnLst>
            <a:rect l="l" t="t" r="r" b="b"/>
            <a:pathLst>
              <a:path w="7935686" h="9906000">
                <a:moveTo>
                  <a:pt x="0" y="0"/>
                </a:moveTo>
                <a:lnTo>
                  <a:pt x="7935686" y="0"/>
                </a:lnTo>
                <a:lnTo>
                  <a:pt x="7935686" y="9906000"/>
                </a:lnTo>
                <a:lnTo>
                  <a:pt x="0" y="9906000"/>
                </a:lnTo>
                <a:close/>
              </a:path>
            </a:pathLst>
          </a:custGeom>
          <a:noFill/>
        </p:spPr>
        <p:txBody>
          <a:bodyPr wrap="square">
            <a:noAutofit/>
          </a:bodyPr>
          <a:lstStyle>
            <a:lvl1pPr marL="0" indent="0">
              <a:buNone/>
              <a:defRPr sz="1067">
                <a:latin typeface="Raleway Light" panose="020B0403030101060003" pitchFamily="34" charset="-94"/>
              </a:defRPr>
            </a:lvl1pPr>
          </a:lstStyle>
          <a:p>
            <a:endParaRPr lang="tr-TR"/>
          </a:p>
        </p:txBody>
      </p:sp>
      <p:sp>
        <p:nvSpPr>
          <p:cNvPr id="18" name="Текст 3"/>
          <p:cNvSpPr>
            <a:spLocks noGrp="1"/>
          </p:cNvSpPr>
          <p:nvPr>
            <p:ph type="body" sz="quarter" idx="14" hasCustomPrompt="1"/>
          </p:nvPr>
        </p:nvSpPr>
        <p:spPr>
          <a:xfrm>
            <a:off x="5692878" y="2320413"/>
            <a:ext cx="5850193" cy="3148012"/>
          </a:xfrm>
        </p:spPr>
        <p:txBody>
          <a:bodyPr>
            <a:normAutofit/>
          </a:bodyPr>
          <a:lstStyle>
            <a:lvl3pPr marL="0" indent="0">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3" name="Текст 2"/>
          <p:cNvSpPr>
            <a:spLocks noGrp="1"/>
          </p:cNvSpPr>
          <p:nvPr>
            <p:ph type="body" sz="quarter" idx="15" hasCustomPrompt="1"/>
          </p:nvPr>
        </p:nvSpPr>
        <p:spPr>
          <a:xfrm>
            <a:off x="908052" y="4817534"/>
            <a:ext cx="2671233" cy="412751"/>
          </a:xfrm>
        </p:spPr>
        <p:txBody>
          <a:bodyPr/>
          <a:lstStyle>
            <a:lvl1pPr algn="ctr">
              <a:defRPr b="0">
                <a:latin typeface="Roboto Medium" panose="02000000000000000000" pitchFamily="2" charset="0"/>
                <a:ea typeface="Roboto Medium" panose="02000000000000000000" pitchFamily="2" charset="0"/>
              </a:defRPr>
            </a:lvl1pPr>
          </a:lstStyle>
          <a:p>
            <a:pPr lvl="0"/>
            <a:r>
              <a:rPr lang="en-US"/>
              <a:t>Full name</a:t>
            </a:r>
            <a:endParaRPr lang="ru-RU"/>
          </a:p>
        </p:txBody>
      </p:sp>
      <p:sp>
        <p:nvSpPr>
          <p:cNvPr id="21" name="Текст 20"/>
          <p:cNvSpPr>
            <a:spLocks noGrp="1"/>
          </p:cNvSpPr>
          <p:nvPr>
            <p:ph type="body" sz="quarter" idx="16" hasCustomPrompt="1"/>
          </p:nvPr>
        </p:nvSpPr>
        <p:spPr>
          <a:xfrm>
            <a:off x="908052" y="5230284"/>
            <a:ext cx="2671233" cy="364067"/>
          </a:xfrm>
        </p:spPr>
        <p:txBody>
          <a:bodyPr>
            <a:normAutofit/>
          </a:bodyPr>
          <a:lstStyle>
            <a:lvl1pPr algn="ctr">
              <a:defRPr sz="1467"/>
            </a:lvl1pPr>
            <a:lvl2pPr algn="ctr">
              <a:defRPr/>
            </a:lvl2pPr>
            <a:lvl3pPr algn="ctr">
              <a:defRPr/>
            </a:lvl3pPr>
            <a:lvl4pPr algn="ctr">
              <a:defRPr/>
            </a:lvl4pPr>
            <a:lvl5pPr algn="ctr">
              <a:defRPr/>
            </a:lvl5pPr>
          </a:lstStyle>
          <a:p>
            <a:pPr lvl="0"/>
            <a:r>
              <a:rPr lang="en-US"/>
              <a:t>Position</a:t>
            </a:r>
            <a:endParaRPr lang="ru-RU"/>
          </a:p>
        </p:txBody>
      </p:sp>
      <p:sp>
        <p:nvSpPr>
          <p:cNvPr id="15"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11"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261318419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2834852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G">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userDrawn="1"/>
        </p:nvSpPr>
        <p:spPr>
          <a:xfrm>
            <a:off x="0" y="2"/>
            <a:ext cx="12192000" cy="6858000"/>
          </a:xfrm>
          <a:prstGeom prst="rect">
            <a:avLst/>
          </a:prstGeom>
          <a:blipFill dpi="0" rotWithShape="1">
            <a:blip r:embed="rId2" cstate="print">
              <a:alphaModFix amt="5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userDrawn="1"/>
        </p:nvSpPr>
        <p:spPr>
          <a:xfrm>
            <a:off x="0" y="0"/>
            <a:ext cx="12192000" cy="6858000"/>
          </a:xfrm>
          <a:prstGeom prst="rect">
            <a:avLst/>
          </a:prstGeom>
          <a:solidFill>
            <a:srgbClr val="FFF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pic>
        <p:nvPicPr>
          <p:cNvPr id="9"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Tree>
    <p:extLst>
      <p:ext uri="{BB962C8B-B14F-4D97-AF65-F5344CB8AC3E}">
        <p14:creationId xmlns:p14="http://schemas.microsoft.com/office/powerpoint/2010/main" val="368838660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33">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2"/>
            <a:ext cx="12192000" cy="3442953"/>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20"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01551616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6_TITLE and LOGO">
    <p:bg>
      <p:bgPr>
        <a:solidFill>
          <a:schemeClr val="bg1"/>
        </a:solidFill>
        <a:effectLst/>
      </p:bgPr>
    </p:bg>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67" b="34743"/>
          <a:stretch/>
        </p:blipFill>
        <p:spPr>
          <a:xfrm>
            <a:off x="0" y="-6979"/>
            <a:ext cx="12192000" cy="2797403"/>
          </a:xfrm>
          <a:prstGeom prst="rect">
            <a:avLst/>
          </a:prstGeom>
        </p:spPr>
      </p:pic>
      <p:sp>
        <p:nvSpPr>
          <p:cNvPr id="19" name="Текст 2"/>
          <p:cNvSpPr>
            <a:spLocks noGrp="1"/>
          </p:cNvSpPr>
          <p:nvPr>
            <p:ph type="body" sz="quarter" idx="11" hasCustomPrompt="1"/>
          </p:nvPr>
        </p:nvSpPr>
        <p:spPr>
          <a:xfrm>
            <a:off x="1" y="1176573"/>
            <a:ext cx="11616064"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Текст 3"/>
          <p:cNvSpPr>
            <a:spLocks noGrp="1"/>
          </p:cNvSpPr>
          <p:nvPr>
            <p:ph type="body" sz="quarter" idx="14" hasCustomPrompt="1"/>
          </p:nvPr>
        </p:nvSpPr>
        <p:spPr>
          <a:xfrm>
            <a:off x="1210617"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4" name="Текст 3"/>
          <p:cNvSpPr>
            <a:spLocks noGrp="1"/>
          </p:cNvSpPr>
          <p:nvPr>
            <p:ph type="body" sz="quarter" idx="15" hasCustomPrompt="1"/>
          </p:nvPr>
        </p:nvSpPr>
        <p:spPr>
          <a:xfrm>
            <a:off x="6239102"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7"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08336524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7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328754929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8_TITLE and LOGO">
    <p:bg>
      <p:bgPr>
        <a:solidFill>
          <a:schemeClr val="bg1"/>
        </a:solidFill>
        <a:effectLst/>
      </p:bgPr>
    </p:bg>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67" b="34743"/>
          <a:stretch/>
        </p:blipFill>
        <p:spPr>
          <a:xfrm>
            <a:off x="0" y="-6979"/>
            <a:ext cx="12192000" cy="2797403"/>
          </a:xfrm>
          <a:prstGeom prst="rect">
            <a:avLst/>
          </a:prstGeom>
        </p:spPr>
      </p:pic>
      <p:sp>
        <p:nvSpPr>
          <p:cNvPr id="19" name="Текст 2"/>
          <p:cNvSpPr>
            <a:spLocks noGrp="1"/>
          </p:cNvSpPr>
          <p:nvPr>
            <p:ph type="body" sz="quarter" idx="11" hasCustomPrompt="1"/>
          </p:nvPr>
        </p:nvSpPr>
        <p:spPr>
          <a:xfrm>
            <a:off x="1" y="1176573"/>
            <a:ext cx="11616064" cy="698091"/>
          </a:xfrm>
        </p:spPr>
        <p:txBody>
          <a:bodyPr>
            <a:noAutofit/>
          </a:bodyPr>
          <a:lstStyle>
            <a:lvl1pPr marL="0" indent="0" algn="ctr">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Текст 3"/>
          <p:cNvSpPr>
            <a:spLocks noGrp="1"/>
          </p:cNvSpPr>
          <p:nvPr>
            <p:ph type="body" sz="quarter" idx="14" hasCustomPrompt="1"/>
          </p:nvPr>
        </p:nvSpPr>
        <p:spPr>
          <a:xfrm>
            <a:off x="1210617"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4" name="Текст 3"/>
          <p:cNvSpPr>
            <a:spLocks noGrp="1"/>
          </p:cNvSpPr>
          <p:nvPr>
            <p:ph type="body" sz="quarter" idx="15" hasCustomPrompt="1"/>
          </p:nvPr>
        </p:nvSpPr>
        <p:spPr>
          <a:xfrm>
            <a:off x="6239102"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7"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24834788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9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206480353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0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33">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2"/>
            <a:ext cx="12192000" cy="3442953"/>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l">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20"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84170416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8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rPr>
              <a:t>‹#›</a:t>
            </a:fld>
            <a:endParaRPr lang="en-US" sz="3734">
              <a:solidFill>
                <a:schemeClr val="bg1">
                  <a:lumMod val="85000"/>
                </a:schemeClr>
              </a:solidFill>
              <a:latin typeface="Arial Black" panose="020B0A04020102020204" pitchFamily="34" charset="0"/>
            </a:endParaRPr>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l">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393890315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r>
              <a:rPr lang="en-US" sz="2400" b="0" i="0" u="none" strike="noStrike" cap="none" dirty="0">
                <a:solidFill>
                  <a:schemeClr val="bg2"/>
                </a:solidFill>
                <a:latin typeface="Montserrat Medium" panose="00000600000000000000" pitchFamily="2" charset="-52"/>
                <a:ea typeface="Arial"/>
                <a:cs typeface="Arial"/>
                <a:sym typeface="Arial"/>
              </a:rPr>
              <a:t>v</a:t>
            </a:r>
            <a:r>
              <a:rPr lang="en-US" sz="2400" b="1" i="0" u="none" strike="noStrike" cap="none" dirty="0">
                <a:solidFill>
                  <a:schemeClr val="tx1">
                    <a:lumMod val="20000"/>
                    <a:lumOff val="80000"/>
                  </a:schemeClr>
                </a:solidFill>
                <a:latin typeface="Montserrat" pitchFamily="2" charset="0"/>
                <a:ea typeface="Arial"/>
                <a:cs typeface="Arial"/>
                <a:sym typeface="Arial"/>
              </a:rPr>
              <a:t> </a:t>
            </a: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8" name="Рисунок 7">
            <a:extLst>
              <a:ext uri="{FF2B5EF4-FFF2-40B4-BE49-F238E27FC236}">
                <a16:creationId xmlns:a16="http://schemas.microsoft.com/office/drawing/2014/main" id="{5231DA03-40EA-4521-A226-3A96DE330D6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839788" y="2228783"/>
            <a:ext cx="5429980" cy="3708083"/>
          </a:xfrm>
        </p:spPr>
        <p:txBody>
          <a:bodyPr>
            <a:normAutofit/>
          </a:bodyPr>
          <a:lstStyle>
            <a:lvl1pPr>
              <a:lnSpc>
                <a:spcPct val="100000"/>
              </a:lnSpc>
              <a:buClr>
                <a:schemeClr val="tx2"/>
              </a:buClr>
              <a:buSzPct val="110000"/>
              <a:defRPr sz="2000">
                <a:solidFill>
                  <a:schemeClr val="accent6"/>
                </a:solidFill>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10" name="Заголовок 1">
            <a:extLst>
              <a:ext uri="{FF2B5EF4-FFF2-40B4-BE49-F238E27FC236}">
                <a16:creationId xmlns:a16="http://schemas.microsoft.com/office/drawing/2014/main" id="{2B75306C-D178-4C04-92C7-17976FF3E799}"/>
              </a:ext>
            </a:extLst>
          </p:cNvPr>
          <p:cNvSpPr>
            <a:spLocks noGrp="1"/>
          </p:cNvSpPr>
          <p:nvPr>
            <p:ph type="title"/>
          </p:nvPr>
        </p:nvSpPr>
        <p:spPr>
          <a:xfrm>
            <a:off x="757305" y="903220"/>
            <a:ext cx="4752242" cy="1325563"/>
          </a:xfrm>
        </p:spPr>
        <p:txBody>
          <a:bodyPr>
            <a:normAutofit/>
          </a:bodyPr>
          <a:lstStyle>
            <a:lvl1pPr>
              <a:defRPr sz="3600" b="0" i="0">
                <a:solidFill>
                  <a:schemeClr val="accent6"/>
                </a:solidFill>
                <a:latin typeface="Montserrat Bold" pitchFamily="2" charset="-52"/>
              </a:defRPr>
            </a:lvl1pPr>
          </a:lstStyle>
          <a:p>
            <a:r>
              <a:rPr lang="ru-RU" dirty="0"/>
              <a:t>Образец заголовка</a:t>
            </a:r>
          </a:p>
        </p:txBody>
      </p:sp>
    </p:spTree>
    <p:extLst>
      <p:ext uri="{BB962C8B-B14F-4D97-AF65-F5344CB8AC3E}">
        <p14:creationId xmlns:p14="http://schemas.microsoft.com/office/powerpoint/2010/main" val="335600080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2_TITLE and LOGO">
    <p:bg>
      <p:bgPr>
        <a:solidFill>
          <a:srgbClr val="F2F2F5"/>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5"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90690822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23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36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Montserrat Black" panose="00000A00000000000000" pitchFamily="2" charset="-52"/>
              </a:rPr>
              <a:t>‹#›</a:t>
            </a:fld>
            <a:endParaRPr lang="en-US" sz="3734">
              <a:solidFill>
                <a:schemeClr val="bg1">
                  <a:lumMod val="85000"/>
                </a:schemeClr>
              </a:solidFill>
              <a:latin typeface="Montserrat Black" panose="00000A00000000000000" pitchFamily="2" charset="-52"/>
            </a:endParaRPr>
          </a:p>
        </p:txBody>
      </p:sp>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00">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1"/>
            <a:ext cx="12192000" cy="4561089"/>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ctr">
              <a:buNone/>
              <a:defRPr sz="4534">
                <a:solidFill>
                  <a:schemeClr val="bg1"/>
                </a:solidFill>
                <a:latin typeface="Montserrat Black" panose="00000A00000000000000" pitchFamily="2" charset="-52"/>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367207389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2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7107" b="18200"/>
          <a:stretch/>
        </p:blipFill>
        <p:spPr>
          <a:xfrm>
            <a:off x="583336" y="690754"/>
            <a:ext cx="3573697" cy="1027516"/>
          </a:xfrm>
          <a:prstGeom prst="rect">
            <a:avLst/>
          </a:prstGeom>
        </p:spPr>
      </p:pic>
      <p:sp>
        <p:nvSpPr>
          <p:cNvPr id="9" name="Текст 6"/>
          <p:cNvSpPr>
            <a:spLocks noGrp="1"/>
          </p:cNvSpPr>
          <p:nvPr>
            <p:ph type="body" sz="quarter" idx="10" hasCustomPrompt="1"/>
          </p:nvPr>
        </p:nvSpPr>
        <p:spPr>
          <a:xfrm>
            <a:off x="719769" y="2790936"/>
            <a:ext cx="6551363" cy="1718269"/>
          </a:xfrm>
        </p:spPr>
        <p:txBody>
          <a:bodyPr>
            <a:normAutofit/>
          </a:bodyPr>
          <a:lstStyle>
            <a:lvl1pPr marL="0" indent="0">
              <a:buNone/>
              <a:defRPr lang="ru-RU" sz="5600" kern="1200" dirty="0" smtClean="0">
                <a:solidFill>
                  <a:schemeClr val="tx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259601472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Arial Black" panose="020B0A04020102020204" pitchFamily="34" charset="0"/>
                <a:ea typeface="+mn-ea"/>
                <a:cs typeface="+mn-cs"/>
              </a:defRPr>
            </a:lvl1pPr>
          </a:lstStyle>
          <a:p>
            <a:pPr lvl="0"/>
            <a:r>
              <a:rPr lang="en-US"/>
              <a:t>Title</a:t>
            </a:r>
            <a:endParaRPr lang="ru-RU"/>
          </a:p>
        </p:txBody>
      </p:sp>
    </p:spTree>
    <p:extLst>
      <p:ext uri="{BB962C8B-B14F-4D97-AF65-F5344CB8AC3E}">
        <p14:creationId xmlns:p14="http://schemas.microsoft.com/office/powerpoint/2010/main" val="44971379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1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354918901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2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107" y="216464"/>
            <a:ext cx="1828804" cy="812801"/>
          </a:xfrm>
          <a:prstGeom prst="rect">
            <a:avLst/>
          </a:prstGeom>
        </p:spPr>
      </p:pic>
      <p:sp>
        <p:nvSpPr>
          <p:cNvPr id="12" name="Oval 6"/>
          <p:cNvSpPr/>
          <p:nvPr userDrawn="1"/>
        </p:nvSpPr>
        <p:spPr>
          <a:xfrm>
            <a:off x="262714"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420771747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4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4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289246449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13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328235236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4_TITLE and LOGO">
    <p:bg>
      <p:bgPr>
        <a:solidFill>
          <a:schemeClr val="bg1"/>
        </a:solidFill>
        <a:effectLst/>
      </p:bgPr>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CE7F08FC-BD0C-4D3F-A725-3586318DFED4}"/>
              </a:ext>
            </a:extLst>
          </p:cNvPr>
          <p:cNvSpPr/>
          <p:nvPr userDrawn="1"/>
        </p:nvSpPr>
        <p:spPr>
          <a:xfrm>
            <a:off x="0" y="2"/>
            <a:ext cx="12192000" cy="6858000"/>
          </a:xfrm>
          <a:prstGeom prst="rect">
            <a:avLst/>
          </a:prstGeom>
          <a:blipFill dpi="0" rotWithShape="1">
            <a:blip r:embed="rId2" cstate="print">
              <a:alphaModFix amt="5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Текст 2"/>
          <p:cNvSpPr>
            <a:spLocks noGrp="1"/>
          </p:cNvSpPr>
          <p:nvPr>
            <p:ph type="body" sz="quarter" idx="11" hasCustomPrompt="1"/>
          </p:nvPr>
        </p:nvSpPr>
        <p:spPr>
          <a:xfrm>
            <a:off x="969486" y="1028702"/>
            <a:ext cx="10235893" cy="719309"/>
          </a:xfrm>
        </p:spPr>
        <p:txBody>
          <a:bodyPr>
            <a:noAutofit/>
          </a:bodyPr>
          <a:lstStyle>
            <a:lvl1pPr marL="0" indent="0">
              <a:buNone/>
              <a:defRPr sz="4534">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48546884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9"/>
        <p:cNvGrpSpPr/>
        <p:nvPr/>
      </p:nvGrpSpPr>
      <p:grpSpPr>
        <a:xfrm>
          <a:off x="0" y="0"/>
          <a:ext cx="0" cy="0"/>
          <a:chOff x="0" y="0"/>
          <a:chExt cx="0" cy="0"/>
        </a:xfrm>
      </p:grpSpPr>
      <p:sp>
        <p:nvSpPr>
          <p:cNvPr id="110" name="Google Shape;110;p30"/>
          <p:cNvSpPr txBox="1">
            <a:spLocks noGrp="1"/>
          </p:cNvSpPr>
          <p:nvPr>
            <p:ph type="title"/>
          </p:nvPr>
        </p:nvSpPr>
        <p:spPr>
          <a:xfrm>
            <a:off x="415680" y="992640"/>
            <a:ext cx="11360000" cy="27364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11" name="Google Shape;111;p30"/>
          <p:cNvSpPr txBox="1">
            <a:spLocks noGrp="1"/>
          </p:cNvSpPr>
          <p:nvPr>
            <p:ph type="subTitle" idx="1"/>
          </p:nvPr>
        </p:nvSpPr>
        <p:spPr>
          <a:xfrm>
            <a:off x="609600" y="1604640"/>
            <a:ext cx="10972400" cy="3977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15485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Заголовок и объект">
    <p:spTree>
      <p:nvGrpSpPr>
        <p:cNvPr id="1" name=""/>
        <p:cNvGrpSpPr/>
        <p:nvPr/>
      </p:nvGrpSpPr>
      <p:grpSpPr>
        <a:xfrm>
          <a:off x="0" y="0"/>
          <a:ext cx="0" cy="0"/>
          <a:chOff x="0" y="0"/>
          <a:chExt cx="0" cy="0"/>
        </a:xfrm>
      </p:grpSpPr>
      <p:pic>
        <p:nvPicPr>
          <p:cNvPr id="39" name="Рисунок 38">
            <a:extLst>
              <a:ext uri="{FF2B5EF4-FFF2-40B4-BE49-F238E27FC236}">
                <a16:creationId xmlns:a16="http://schemas.microsoft.com/office/drawing/2014/main" id="{11D6E682-4D8D-4EE9-8ACC-D483DBA72F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6" name="Рисунок 35">
            <a:extLst>
              <a:ext uri="{FF2B5EF4-FFF2-40B4-BE49-F238E27FC236}">
                <a16:creationId xmlns:a16="http://schemas.microsoft.com/office/drawing/2014/main" id="{6AD1B95E-01D4-477F-ACDE-9E160444D9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70338" y="278185"/>
            <a:ext cx="6232346" cy="1325563"/>
          </a:xfrm>
        </p:spPr>
        <p:txBody>
          <a:bodyPr>
            <a:normAutofit/>
          </a:bodyPr>
          <a:lstStyle>
            <a:lvl1pPr>
              <a:defRPr sz="3600" b="0" i="0">
                <a:solidFill>
                  <a:schemeClr val="bg2"/>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1325921"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dirty="0"/>
              <a:t>Образец текста</a:t>
            </a:r>
          </a:p>
        </p:txBody>
      </p:sp>
      <p:pic>
        <p:nvPicPr>
          <p:cNvPr id="17" name="Google Shape;62;p14">
            <a:hlinkClick r:id="rId4"/>
            <a:extLst>
              <a:ext uri="{FF2B5EF4-FFF2-40B4-BE49-F238E27FC236}">
                <a16:creationId xmlns:a16="http://schemas.microsoft.com/office/drawing/2014/main" id="{5BD7A0B1-744F-4F68-9C54-65CF0CE10320}"/>
              </a:ext>
            </a:extLst>
          </p:cNvPr>
          <p:cNvPicPr preferRelativeResize="0"/>
          <p:nvPr userDrawn="1"/>
        </p:nvPicPr>
        <p:blipFill>
          <a:blip r:embed="rId5">
            <a:alphaModFix/>
          </a:blip>
          <a:stretch>
            <a:fillRect/>
          </a:stretch>
        </p:blipFill>
        <p:spPr>
          <a:xfrm>
            <a:off x="9188482" y="509798"/>
            <a:ext cx="2140381" cy="599261"/>
          </a:xfrm>
          <a:prstGeom prst="rect">
            <a:avLst/>
          </a:prstGeom>
          <a:noFill/>
          <a:ln>
            <a:noFill/>
          </a:ln>
        </p:spPr>
      </p:pic>
      <p:sp>
        <p:nvSpPr>
          <p:cNvPr id="18" name="Объект 2">
            <a:extLst>
              <a:ext uri="{FF2B5EF4-FFF2-40B4-BE49-F238E27FC236}">
                <a16:creationId xmlns:a16="http://schemas.microsoft.com/office/drawing/2014/main" id="{C570D407-2448-47B4-848A-A4A337FFF909}"/>
              </a:ext>
            </a:extLst>
          </p:cNvPr>
          <p:cNvSpPr>
            <a:spLocks noGrp="1"/>
          </p:cNvSpPr>
          <p:nvPr>
            <p:ph idx="15"/>
          </p:nvPr>
        </p:nvSpPr>
        <p:spPr>
          <a:xfrm>
            <a:off x="747192"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19" name="Объект 2">
            <a:extLst>
              <a:ext uri="{FF2B5EF4-FFF2-40B4-BE49-F238E27FC236}">
                <a16:creationId xmlns:a16="http://schemas.microsoft.com/office/drawing/2014/main" id="{21EF2DEB-E790-40D0-87AC-2816888832B9}"/>
              </a:ext>
            </a:extLst>
          </p:cNvPr>
          <p:cNvSpPr>
            <a:spLocks noGrp="1"/>
          </p:cNvSpPr>
          <p:nvPr>
            <p:ph idx="16"/>
          </p:nvPr>
        </p:nvSpPr>
        <p:spPr>
          <a:xfrm>
            <a:off x="1325921"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0" name="Объект 2">
            <a:extLst>
              <a:ext uri="{FF2B5EF4-FFF2-40B4-BE49-F238E27FC236}">
                <a16:creationId xmlns:a16="http://schemas.microsoft.com/office/drawing/2014/main" id="{3BF7A38A-3191-42E7-9B25-90AC9185E0B4}"/>
              </a:ext>
            </a:extLst>
          </p:cNvPr>
          <p:cNvSpPr>
            <a:spLocks noGrp="1"/>
          </p:cNvSpPr>
          <p:nvPr>
            <p:ph idx="17"/>
          </p:nvPr>
        </p:nvSpPr>
        <p:spPr>
          <a:xfrm>
            <a:off x="747192"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1" name="Объект 2">
            <a:extLst>
              <a:ext uri="{FF2B5EF4-FFF2-40B4-BE49-F238E27FC236}">
                <a16:creationId xmlns:a16="http://schemas.microsoft.com/office/drawing/2014/main" id="{41907CA4-19EF-41A4-B807-EC784E96B4DF}"/>
              </a:ext>
            </a:extLst>
          </p:cNvPr>
          <p:cNvSpPr>
            <a:spLocks noGrp="1"/>
          </p:cNvSpPr>
          <p:nvPr>
            <p:ph idx="18"/>
          </p:nvPr>
        </p:nvSpPr>
        <p:spPr>
          <a:xfrm>
            <a:off x="1325921"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2" name="Объект 2">
            <a:extLst>
              <a:ext uri="{FF2B5EF4-FFF2-40B4-BE49-F238E27FC236}">
                <a16:creationId xmlns:a16="http://schemas.microsoft.com/office/drawing/2014/main" id="{1799BDBE-5467-40F0-B527-24EF62D308CE}"/>
              </a:ext>
            </a:extLst>
          </p:cNvPr>
          <p:cNvSpPr>
            <a:spLocks noGrp="1"/>
          </p:cNvSpPr>
          <p:nvPr>
            <p:ph idx="19"/>
          </p:nvPr>
        </p:nvSpPr>
        <p:spPr>
          <a:xfrm>
            <a:off x="747192"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3" name="Объект 2">
            <a:extLst>
              <a:ext uri="{FF2B5EF4-FFF2-40B4-BE49-F238E27FC236}">
                <a16:creationId xmlns:a16="http://schemas.microsoft.com/office/drawing/2014/main" id="{D6227906-02F0-4B03-8786-BED4CDB6FE15}"/>
              </a:ext>
            </a:extLst>
          </p:cNvPr>
          <p:cNvSpPr>
            <a:spLocks noGrp="1"/>
          </p:cNvSpPr>
          <p:nvPr>
            <p:ph idx="20"/>
          </p:nvPr>
        </p:nvSpPr>
        <p:spPr>
          <a:xfrm>
            <a:off x="6663777"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4" name="Объект 2">
            <a:extLst>
              <a:ext uri="{FF2B5EF4-FFF2-40B4-BE49-F238E27FC236}">
                <a16:creationId xmlns:a16="http://schemas.microsoft.com/office/drawing/2014/main" id="{71F36942-60A7-46F5-B236-A20BEA55AC74}"/>
              </a:ext>
            </a:extLst>
          </p:cNvPr>
          <p:cNvSpPr>
            <a:spLocks noGrp="1"/>
          </p:cNvSpPr>
          <p:nvPr>
            <p:ph idx="21"/>
          </p:nvPr>
        </p:nvSpPr>
        <p:spPr>
          <a:xfrm>
            <a:off x="6085048"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5" name="Объект 2">
            <a:extLst>
              <a:ext uri="{FF2B5EF4-FFF2-40B4-BE49-F238E27FC236}">
                <a16:creationId xmlns:a16="http://schemas.microsoft.com/office/drawing/2014/main" id="{26E17BB3-F604-42A2-AA9A-C35729685F6A}"/>
              </a:ext>
            </a:extLst>
          </p:cNvPr>
          <p:cNvSpPr>
            <a:spLocks noGrp="1"/>
          </p:cNvSpPr>
          <p:nvPr>
            <p:ph idx="22"/>
          </p:nvPr>
        </p:nvSpPr>
        <p:spPr>
          <a:xfrm>
            <a:off x="6663777"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6" name="Объект 2">
            <a:extLst>
              <a:ext uri="{FF2B5EF4-FFF2-40B4-BE49-F238E27FC236}">
                <a16:creationId xmlns:a16="http://schemas.microsoft.com/office/drawing/2014/main" id="{3B0DAE9B-B46C-445F-B68E-CE7DFA4AE3C1}"/>
              </a:ext>
            </a:extLst>
          </p:cNvPr>
          <p:cNvSpPr>
            <a:spLocks noGrp="1"/>
          </p:cNvSpPr>
          <p:nvPr>
            <p:ph idx="23"/>
          </p:nvPr>
        </p:nvSpPr>
        <p:spPr>
          <a:xfrm>
            <a:off x="6085048"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7" name="Объект 2">
            <a:extLst>
              <a:ext uri="{FF2B5EF4-FFF2-40B4-BE49-F238E27FC236}">
                <a16:creationId xmlns:a16="http://schemas.microsoft.com/office/drawing/2014/main" id="{0D270147-60B6-48B0-B223-10D9D8CEE8ED}"/>
              </a:ext>
            </a:extLst>
          </p:cNvPr>
          <p:cNvSpPr>
            <a:spLocks noGrp="1"/>
          </p:cNvSpPr>
          <p:nvPr>
            <p:ph idx="24"/>
          </p:nvPr>
        </p:nvSpPr>
        <p:spPr>
          <a:xfrm>
            <a:off x="6663777"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dirty="0"/>
              <a:t>Образец текста</a:t>
            </a:r>
          </a:p>
        </p:txBody>
      </p:sp>
      <p:sp>
        <p:nvSpPr>
          <p:cNvPr id="28" name="Объект 2">
            <a:extLst>
              <a:ext uri="{FF2B5EF4-FFF2-40B4-BE49-F238E27FC236}">
                <a16:creationId xmlns:a16="http://schemas.microsoft.com/office/drawing/2014/main" id="{D79A7E02-3549-4869-B3F4-BE3B84FCEF13}"/>
              </a:ext>
            </a:extLst>
          </p:cNvPr>
          <p:cNvSpPr>
            <a:spLocks noGrp="1"/>
          </p:cNvSpPr>
          <p:nvPr>
            <p:ph idx="25"/>
          </p:nvPr>
        </p:nvSpPr>
        <p:spPr>
          <a:xfrm>
            <a:off x="6085048"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dirty="0"/>
              <a:t>Образец текста</a:t>
            </a:r>
          </a:p>
        </p:txBody>
      </p:sp>
    </p:spTree>
    <p:extLst>
      <p:ext uri="{BB962C8B-B14F-4D97-AF65-F5344CB8AC3E}">
        <p14:creationId xmlns:p14="http://schemas.microsoft.com/office/powerpoint/2010/main" val="188453294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616" lvl="0" indent="-457212">
              <a:spcBef>
                <a:spcPts val="0"/>
              </a:spcBef>
              <a:spcAft>
                <a:spcPts val="0"/>
              </a:spcAft>
              <a:buSzPts val="1800"/>
              <a:buChar char="●"/>
              <a:defRPr/>
            </a:lvl1pPr>
            <a:lvl2pPr marL="1219231" lvl="1" indent="-423344">
              <a:spcBef>
                <a:spcPts val="2133"/>
              </a:spcBef>
              <a:spcAft>
                <a:spcPts val="0"/>
              </a:spcAft>
              <a:buSzPts val="1400"/>
              <a:buChar char="○"/>
              <a:defRPr/>
            </a:lvl2pPr>
            <a:lvl3pPr marL="1828845" lvl="2" indent="-423344">
              <a:spcBef>
                <a:spcPts val="2133"/>
              </a:spcBef>
              <a:spcAft>
                <a:spcPts val="0"/>
              </a:spcAft>
              <a:buSzPts val="1400"/>
              <a:buChar char="■"/>
              <a:defRPr/>
            </a:lvl3pPr>
            <a:lvl4pPr marL="2438461" lvl="3" indent="-423344">
              <a:spcBef>
                <a:spcPts val="2133"/>
              </a:spcBef>
              <a:spcAft>
                <a:spcPts val="0"/>
              </a:spcAft>
              <a:buSzPts val="1400"/>
              <a:buChar char="●"/>
              <a:defRPr/>
            </a:lvl4pPr>
            <a:lvl5pPr marL="3048076" lvl="4" indent="-423344">
              <a:spcBef>
                <a:spcPts val="2133"/>
              </a:spcBef>
              <a:spcAft>
                <a:spcPts val="0"/>
              </a:spcAft>
              <a:buSzPts val="1400"/>
              <a:buChar char="○"/>
              <a:defRPr/>
            </a:lvl5pPr>
            <a:lvl6pPr marL="3657692" lvl="5" indent="-423344">
              <a:spcBef>
                <a:spcPts val="2133"/>
              </a:spcBef>
              <a:spcAft>
                <a:spcPts val="0"/>
              </a:spcAft>
              <a:buSzPts val="1400"/>
              <a:buChar char="■"/>
              <a:defRPr/>
            </a:lvl6pPr>
            <a:lvl7pPr marL="4267307" lvl="6" indent="-423344">
              <a:spcBef>
                <a:spcPts val="2133"/>
              </a:spcBef>
              <a:spcAft>
                <a:spcPts val="0"/>
              </a:spcAft>
              <a:buSzPts val="1400"/>
              <a:buChar char="●"/>
              <a:defRPr/>
            </a:lvl7pPr>
            <a:lvl8pPr marL="4876922" lvl="7" indent="-423344">
              <a:spcBef>
                <a:spcPts val="2133"/>
              </a:spcBef>
              <a:spcAft>
                <a:spcPts val="0"/>
              </a:spcAft>
              <a:buSzPts val="1400"/>
              <a:buChar char="○"/>
              <a:defRPr/>
            </a:lvl8pPr>
            <a:lvl9pPr marL="5486538" lvl="8" indent="-423344">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733029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37384876-C2FD-425F-A645-7D3F3B3CE374}" type="datetime1">
              <a:rPr lang="en-US" smtClean="0"/>
              <a:t>7/15/2024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044294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7107" b="18200"/>
          <a:stretch/>
        </p:blipFill>
        <p:spPr>
          <a:xfrm>
            <a:off x="583336" y="690754"/>
            <a:ext cx="3573697" cy="1027516"/>
          </a:xfrm>
          <a:prstGeom prst="rect">
            <a:avLst/>
          </a:prstGeom>
        </p:spPr>
      </p:pic>
      <p:sp>
        <p:nvSpPr>
          <p:cNvPr id="9" name="Текст 6"/>
          <p:cNvSpPr>
            <a:spLocks noGrp="1"/>
          </p:cNvSpPr>
          <p:nvPr>
            <p:ph type="body" sz="quarter" idx="10" hasCustomPrompt="1"/>
          </p:nvPr>
        </p:nvSpPr>
        <p:spPr>
          <a:xfrm>
            <a:off x="719769" y="2790936"/>
            <a:ext cx="6551363" cy="1718269"/>
          </a:xfrm>
        </p:spPr>
        <p:txBody>
          <a:bodyPr>
            <a:normAutofit/>
          </a:bodyPr>
          <a:lstStyle>
            <a:lvl1pPr marL="0" indent="0">
              <a:buNone/>
              <a:defRPr lang="ru-RU" sz="5600" kern="1200" dirty="0" smtClean="0">
                <a:solidFill>
                  <a:schemeClr val="tx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359518642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Arial Black" panose="020B0A04020102020204" pitchFamily="34" charset="0"/>
                <a:ea typeface="+mn-ea"/>
                <a:cs typeface="+mn-cs"/>
              </a:defRPr>
            </a:lvl1pPr>
          </a:lstStyle>
          <a:p>
            <a:pPr lvl="0"/>
            <a:r>
              <a:rPr lang="en-US"/>
              <a:t>Title</a:t>
            </a:r>
            <a:endParaRPr lang="ru-RU"/>
          </a:p>
        </p:txBody>
      </p:sp>
    </p:spTree>
    <p:extLst>
      <p:ext uri="{BB962C8B-B14F-4D97-AF65-F5344CB8AC3E}">
        <p14:creationId xmlns:p14="http://schemas.microsoft.com/office/powerpoint/2010/main" val="3785481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407401385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5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8" name="Прямоугольник 7">
            <a:extLst>
              <a:ext uri="{FF2B5EF4-FFF2-40B4-BE49-F238E27FC236}">
                <a16:creationId xmlns:a16="http://schemas.microsoft.com/office/drawing/2014/main" id="{12481897-6C3D-4D47-B98A-3594166C3137}"/>
              </a:ext>
            </a:extLst>
          </p:cNvPr>
          <p:cNvSpPr/>
          <p:nvPr userDrawn="1"/>
        </p:nvSpPr>
        <p:spPr>
          <a:xfrm>
            <a:off x="9065737" y="1517745"/>
            <a:ext cx="3126263" cy="4912238"/>
          </a:xfrm>
          <a:prstGeom prst="rect">
            <a:avLst/>
          </a:prstGeom>
          <a:solidFill>
            <a:srgbClr val="F4F5F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5424708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5102941" y="1"/>
            <a:ext cx="708905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Picture Placeholder 4">
            <a:extLst>
              <a:ext uri="{FF2B5EF4-FFF2-40B4-BE49-F238E27FC236}">
                <a16:creationId xmlns:a16="http://schemas.microsoft.com/office/drawing/2014/main" id="{5F9311E8-2AD8-4F9A-9BD8-0CD9B9BA4C84}"/>
              </a:ext>
            </a:extLst>
          </p:cNvPr>
          <p:cNvSpPr>
            <a:spLocks noGrp="1"/>
          </p:cNvSpPr>
          <p:nvPr>
            <p:ph type="pic" sz="quarter" idx="10"/>
          </p:nvPr>
        </p:nvSpPr>
        <p:spPr>
          <a:xfrm>
            <a:off x="908733" y="1898751"/>
            <a:ext cx="2670209" cy="2791236"/>
          </a:xfrm>
          <a:custGeom>
            <a:avLst/>
            <a:gdLst>
              <a:gd name="connsiteX0" fmla="*/ 0 w 7935686"/>
              <a:gd name="connsiteY0" fmla="*/ 0 h 9906000"/>
              <a:gd name="connsiteX1" fmla="*/ 7935686 w 7935686"/>
              <a:gd name="connsiteY1" fmla="*/ 0 h 9906000"/>
              <a:gd name="connsiteX2" fmla="*/ 7935686 w 7935686"/>
              <a:gd name="connsiteY2" fmla="*/ 9906000 h 9906000"/>
              <a:gd name="connsiteX3" fmla="*/ 0 w 7935686"/>
              <a:gd name="connsiteY3" fmla="*/ 9906000 h 9906000"/>
            </a:gdLst>
            <a:ahLst/>
            <a:cxnLst>
              <a:cxn ang="0">
                <a:pos x="connsiteX0" y="connsiteY0"/>
              </a:cxn>
              <a:cxn ang="0">
                <a:pos x="connsiteX1" y="connsiteY1"/>
              </a:cxn>
              <a:cxn ang="0">
                <a:pos x="connsiteX2" y="connsiteY2"/>
              </a:cxn>
              <a:cxn ang="0">
                <a:pos x="connsiteX3" y="connsiteY3"/>
              </a:cxn>
            </a:cxnLst>
            <a:rect l="l" t="t" r="r" b="b"/>
            <a:pathLst>
              <a:path w="7935686" h="9906000">
                <a:moveTo>
                  <a:pt x="0" y="0"/>
                </a:moveTo>
                <a:lnTo>
                  <a:pt x="7935686" y="0"/>
                </a:lnTo>
                <a:lnTo>
                  <a:pt x="7935686" y="9906000"/>
                </a:lnTo>
                <a:lnTo>
                  <a:pt x="0" y="9906000"/>
                </a:lnTo>
                <a:close/>
              </a:path>
            </a:pathLst>
          </a:custGeom>
          <a:noFill/>
        </p:spPr>
        <p:txBody>
          <a:bodyPr wrap="square">
            <a:noAutofit/>
          </a:bodyPr>
          <a:lstStyle>
            <a:lvl1pPr marL="0" indent="0">
              <a:buNone/>
              <a:defRPr sz="1067">
                <a:latin typeface="Raleway Light" panose="020B0403030101060003" pitchFamily="34" charset="-94"/>
              </a:defRPr>
            </a:lvl1pPr>
          </a:lstStyle>
          <a:p>
            <a:endParaRPr lang="tr-TR"/>
          </a:p>
        </p:txBody>
      </p:sp>
      <p:sp>
        <p:nvSpPr>
          <p:cNvPr id="18" name="Текст 3"/>
          <p:cNvSpPr>
            <a:spLocks noGrp="1"/>
          </p:cNvSpPr>
          <p:nvPr>
            <p:ph type="body" sz="quarter" idx="14" hasCustomPrompt="1"/>
          </p:nvPr>
        </p:nvSpPr>
        <p:spPr>
          <a:xfrm>
            <a:off x="5692878" y="2320413"/>
            <a:ext cx="5850193" cy="3148012"/>
          </a:xfrm>
        </p:spPr>
        <p:txBody>
          <a:bodyPr>
            <a:normAutofit/>
          </a:bodyPr>
          <a:lstStyle>
            <a:lvl3pPr marL="0" indent="0">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3" name="Текст 2"/>
          <p:cNvSpPr>
            <a:spLocks noGrp="1"/>
          </p:cNvSpPr>
          <p:nvPr>
            <p:ph type="body" sz="quarter" idx="15" hasCustomPrompt="1"/>
          </p:nvPr>
        </p:nvSpPr>
        <p:spPr>
          <a:xfrm>
            <a:off x="908052" y="4817534"/>
            <a:ext cx="2671233" cy="412751"/>
          </a:xfrm>
        </p:spPr>
        <p:txBody>
          <a:bodyPr/>
          <a:lstStyle>
            <a:lvl1pPr algn="ctr">
              <a:defRPr b="0">
                <a:latin typeface="Roboto Medium" panose="02000000000000000000" pitchFamily="2" charset="0"/>
                <a:ea typeface="Roboto Medium" panose="02000000000000000000" pitchFamily="2" charset="0"/>
              </a:defRPr>
            </a:lvl1pPr>
          </a:lstStyle>
          <a:p>
            <a:pPr lvl="0"/>
            <a:r>
              <a:rPr lang="en-US"/>
              <a:t>Full name</a:t>
            </a:r>
            <a:endParaRPr lang="ru-RU"/>
          </a:p>
        </p:txBody>
      </p:sp>
      <p:sp>
        <p:nvSpPr>
          <p:cNvPr id="21" name="Текст 20"/>
          <p:cNvSpPr>
            <a:spLocks noGrp="1"/>
          </p:cNvSpPr>
          <p:nvPr>
            <p:ph type="body" sz="quarter" idx="16" hasCustomPrompt="1"/>
          </p:nvPr>
        </p:nvSpPr>
        <p:spPr>
          <a:xfrm>
            <a:off x="908052" y="5230284"/>
            <a:ext cx="2671233" cy="364067"/>
          </a:xfrm>
        </p:spPr>
        <p:txBody>
          <a:bodyPr>
            <a:normAutofit/>
          </a:bodyPr>
          <a:lstStyle>
            <a:lvl1pPr algn="ctr">
              <a:defRPr sz="1467"/>
            </a:lvl1pPr>
            <a:lvl2pPr algn="ctr">
              <a:defRPr/>
            </a:lvl2pPr>
            <a:lvl3pPr algn="ctr">
              <a:defRPr/>
            </a:lvl3pPr>
            <a:lvl4pPr algn="ctr">
              <a:defRPr/>
            </a:lvl4pPr>
            <a:lvl5pPr algn="ctr">
              <a:defRPr/>
            </a:lvl5pPr>
          </a:lstStyle>
          <a:p>
            <a:pPr lvl="0"/>
            <a:r>
              <a:rPr lang="en-US"/>
              <a:t>Position</a:t>
            </a:r>
            <a:endParaRPr lang="ru-RU"/>
          </a:p>
        </p:txBody>
      </p:sp>
      <p:sp>
        <p:nvSpPr>
          <p:cNvPr id="15"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11"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179086452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76173494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G">
    <p:bg>
      <p:bgPr>
        <a:solidFill>
          <a:schemeClr val="bg1"/>
        </a:solidFill>
        <a:effectLst/>
      </p:bgPr>
    </p:bg>
    <p:spTree>
      <p:nvGrpSpPr>
        <p:cNvPr id="1" name=""/>
        <p:cNvGrpSpPr/>
        <p:nvPr/>
      </p:nvGrpSpPr>
      <p:grpSpPr>
        <a:xfrm>
          <a:off x="0" y="0"/>
          <a:ext cx="0" cy="0"/>
          <a:chOff x="0" y="0"/>
          <a:chExt cx="0" cy="0"/>
        </a:xfrm>
      </p:grpSpPr>
      <p:sp>
        <p:nvSpPr>
          <p:cNvPr id="7" name="Прямоугольник 6"/>
          <p:cNvSpPr/>
          <p:nvPr userDrawn="1"/>
        </p:nvSpPr>
        <p:spPr>
          <a:xfrm>
            <a:off x="0" y="2"/>
            <a:ext cx="12192000" cy="6858000"/>
          </a:xfrm>
          <a:prstGeom prst="rect">
            <a:avLst/>
          </a:prstGeom>
          <a:blipFill dpi="0" rotWithShape="1">
            <a:blip r:embed="rId2" cstate="print">
              <a:alphaModFix amt="5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userDrawn="1"/>
        </p:nvSpPr>
        <p:spPr>
          <a:xfrm>
            <a:off x="0" y="0"/>
            <a:ext cx="12192000" cy="6858000"/>
          </a:xfrm>
          <a:prstGeom prst="rect">
            <a:avLst/>
          </a:prstGeom>
          <a:solidFill>
            <a:srgbClr val="FFF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pic>
        <p:nvPicPr>
          <p:cNvPr id="9"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Tree>
    <p:extLst>
      <p:ext uri="{BB962C8B-B14F-4D97-AF65-F5344CB8AC3E}">
        <p14:creationId xmlns:p14="http://schemas.microsoft.com/office/powerpoint/2010/main" val="306875820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33">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2"/>
            <a:ext cx="12192000" cy="3442953"/>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20"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32502687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6288842-D0C1-4BE0-AF4C-977960778959}"/>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8" name="Прямоугольник 7">
            <a:extLst>
              <a:ext uri="{FF2B5EF4-FFF2-40B4-BE49-F238E27FC236}">
                <a16:creationId xmlns:a16="http://schemas.microsoft.com/office/drawing/2014/main" id="{8EBF78A7-B37B-45AE-A35B-86F07E30EE76}"/>
              </a:ext>
            </a:extLst>
          </p:cNvPr>
          <p:cNvSpPr/>
          <p:nvPr userDrawn="1"/>
        </p:nvSpPr>
        <p:spPr>
          <a:xfrm>
            <a:off x="0" y="0"/>
            <a:ext cx="12192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Прямоугольник 8">
            <a:extLst>
              <a:ext uri="{FF2B5EF4-FFF2-40B4-BE49-F238E27FC236}">
                <a16:creationId xmlns:a16="http://schemas.microsoft.com/office/drawing/2014/main" id="{AE6590A5-EA29-4CF6-BD86-2938305C9730}"/>
              </a:ext>
            </a:extLst>
          </p:cNvPr>
          <p:cNvSpPr/>
          <p:nvPr userDrawn="1"/>
        </p:nvSpPr>
        <p:spPr>
          <a:xfrm>
            <a:off x="-1" y="-1"/>
            <a:ext cx="2831253" cy="6858001"/>
          </a:xfrm>
          <a:prstGeom prst="rect">
            <a:avLst/>
          </a:prstGeom>
          <a:solidFill>
            <a:srgbClr val="009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bg2"/>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sp>
        <p:nvSpPr>
          <p:cNvPr id="29" name="Объект 2">
            <a:extLst>
              <a:ext uri="{FF2B5EF4-FFF2-40B4-BE49-F238E27FC236}">
                <a16:creationId xmlns:a16="http://schemas.microsoft.com/office/drawing/2014/main" id="{C7DF38CB-1D0E-4878-8744-04A542DFD9F2}"/>
              </a:ext>
            </a:extLst>
          </p:cNvPr>
          <p:cNvSpPr>
            <a:spLocks noGrp="1"/>
          </p:cNvSpPr>
          <p:nvPr>
            <p:ph sz="half" idx="1"/>
          </p:nvPr>
        </p:nvSpPr>
        <p:spPr>
          <a:xfrm>
            <a:off x="3448476" y="2461628"/>
            <a:ext cx="5367172" cy="1040109"/>
          </a:xfrm>
        </p:spPr>
        <p:txBody>
          <a:bodyPr>
            <a:normAutofit/>
          </a:bodyPr>
          <a:lstStyle>
            <a:lvl1pPr marL="0" indent="0">
              <a:lnSpc>
                <a:spcPct val="100000"/>
              </a:lnSpc>
              <a:buNone/>
              <a:defRPr sz="2000">
                <a:solidFill>
                  <a:schemeClr val="tx1"/>
                </a:solidFill>
              </a:defRPr>
            </a:lvl1pPr>
          </a:lstStyle>
          <a:p>
            <a:pPr lvl="0"/>
            <a:r>
              <a:rPr lang="ru-RU" dirty="0"/>
              <a:t>Образец текста</a:t>
            </a:r>
          </a:p>
        </p:txBody>
      </p:sp>
      <p:sp>
        <p:nvSpPr>
          <p:cNvPr id="17" name="Заголовок 1">
            <a:extLst>
              <a:ext uri="{FF2B5EF4-FFF2-40B4-BE49-F238E27FC236}">
                <a16:creationId xmlns:a16="http://schemas.microsoft.com/office/drawing/2014/main" id="{D60992F3-D441-45EF-A991-C5FE8645DEC4}"/>
              </a:ext>
            </a:extLst>
          </p:cNvPr>
          <p:cNvSpPr>
            <a:spLocks noGrp="1"/>
          </p:cNvSpPr>
          <p:nvPr>
            <p:ph type="title"/>
          </p:nvPr>
        </p:nvSpPr>
        <p:spPr>
          <a:xfrm>
            <a:off x="3448475" y="1528607"/>
            <a:ext cx="5367173" cy="769497"/>
          </a:xfrm>
        </p:spPr>
        <p:txBody>
          <a:bodyPr>
            <a:normAutofit/>
          </a:bodyPr>
          <a:lstStyle>
            <a:lvl1pPr>
              <a:defRPr sz="3600" b="0" i="0">
                <a:solidFill>
                  <a:schemeClr val="tx2"/>
                </a:solidFill>
                <a:latin typeface="Montserrat Bold" pitchFamily="2" charset="-52"/>
              </a:defRPr>
            </a:lvl1pPr>
          </a:lstStyle>
          <a:p>
            <a:r>
              <a:rPr lang="ru-RU" dirty="0"/>
              <a:t>Образец заголовка</a:t>
            </a:r>
          </a:p>
        </p:txBody>
      </p:sp>
      <p:sp>
        <p:nvSpPr>
          <p:cNvPr id="6" name="Овал 5">
            <a:extLst>
              <a:ext uri="{FF2B5EF4-FFF2-40B4-BE49-F238E27FC236}">
                <a16:creationId xmlns:a16="http://schemas.microsoft.com/office/drawing/2014/main" id="{547ACE1F-AA80-437B-90C9-F771757CD64D}"/>
              </a:ext>
            </a:extLst>
          </p:cNvPr>
          <p:cNvSpPr/>
          <p:nvPr userDrawn="1"/>
        </p:nvSpPr>
        <p:spPr>
          <a:xfrm>
            <a:off x="2448100" y="2502766"/>
            <a:ext cx="730885" cy="730885"/>
          </a:xfrm>
          <a:prstGeom prst="ellipse">
            <a:avLst/>
          </a:prstGeom>
          <a:solidFill>
            <a:schemeClr val="accent6"/>
          </a:solidFill>
          <a:ln>
            <a:noFill/>
          </a:ln>
          <a:effectLst>
            <a:outerShdw blurRad="63500" sx="102000" sy="102000" algn="ctr" rotWithShape="0">
              <a:schemeClr val="bg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dirty="0">
                <a:solidFill>
                  <a:schemeClr val="tx2"/>
                </a:solidFill>
              </a:rPr>
              <a:t>1</a:t>
            </a:r>
            <a:endParaRPr lang="ru-RU" b="1" dirty="0">
              <a:solidFill>
                <a:schemeClr val="tx2"/>
              </a:solidFill>
            </a:endParaRPr>
          </a:p>
        </p:txBody>
      </p:sp>
      <p:sp>
        <p:nvSpPr>
          <p:cNvPr id="25" name="Объект 2">
            <a:extLst>
              <a:ext uri="{FF2B5EF4-FFF2-40B4-BE49-F238E27FC236}">
                <a16:creationId xmlns:a16="http://schemas.microsoft.com/office/drawing/2014/main" id="{9F9A443C-789F-477D-8E35-1296CA15263E}"/>
              </a:ext>
            </a:extLst>
          </p:cNvPr>
          <p:cNvSpPr>
            <a:spLocks noGrp="1"/>
          </p:cNvSpPr>
          <p:nvPr>
            <p:ph sz="half" idx="10"/>
          </p:nvPr>
        </p:nvSpPr>
        <p:spPr>
          <a:xfrm>
            <a:off x="3448476" y="3519788"/>
            <a:ext cx="5367172" cy="1040109"/>
          </a:xfrm>
        </p:spPr>
        <p:txBody>
          <a:bodyPr>
            <a:normAutofit/>
          </a:bodyPr>
          <a:lstStyle>
            <a:lvl1pPr marL="0" indent="0">
              <a:lnSpc>
                <a:spcPct val="100000"/>
              </a:lnSpc>
              <a:buNone/>
              <a:defRPr sz="2000">
                <a:solidFill>
                  <a:schemeClr val="tx1"/>
                </a:solidFill>
              </a:defRPr>
            </a:lvl1pPr>
          </a:lstStyle>
          <a:p>
            <a:pPr lvl="0"/>
            <a:r>
              <a:rPr lang="ru-RU" dirty="0"/>
              <a:t>Образец текста</a:t>
            </a:r>
          </a:p>
        </p:txBody>
      </p:sp>
      <p:sp>
        <p:nvSpPr>
          <p:cNvPr id="27" name="Овал 26">
            <a:extLst>
              <a:ext uri="{FF2B5EF4-FFF2-40B4-BE49-F238E27FC236}">
                <a16:creationId xmlns:a16="http://schemas.microsoft.com/office/drawing/2014/main" id="{5B383BE0-0C91-48FA-9589-60392A7C334D}"/>
              </a:ext>
            </a:extLst>
          </p:cNvPr>
          <p:cNvSpPr/>
          <p:nvPr userDrawn="1"/>
        </p:nvSpPr>
        <p:spPr>
          <a:xfrm>
            <a:off x="2448100" y="3560926"/>
            <a:ext cx="730885" cy="730885"/>
          </a:xfrm>
          <a:prstGeom prst="ellipse">
            <a:avLst/>
          </a:prstGeom>
          <a:solidFill>
            <a:schemeClr val="accent6"/>
          </a:solidFill>
          <a:ln>
            <a:noFill/>
          </a:ln>
          <a:effectLst>
            <a:outerShdw blurRad="63500" sx="102000" sy="102000" algn="ctr" rotWithShape="0">
              <a:schemeClr val="bg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dirty="0">
                <a:solidFill>
                  <a:schemeClr val="tx2"/>
                </a:solidFill>
              </a:rPr>
              <a:t>2</a:t>
            </a:r>
            <a:endParaRPr lang="ru-RU" b="1" dirty="0">
              <a:solidFill>
                <a:schemeClr val="tx2"/>
              </a:solidFill>
            </a:endParaRPr>
          </a:p>
        </p:txBody>
      </p:sp>
      <p:sp>
        <p:nvSpPr>
          <p:cNvPr id="33" name="Объект 2">
            <a:extLst>
              <a:ext uri="{FF2B5EF4-FFF2-40B4-BE49-F238E27FC236}">
                <a16:creationId xmlns:a16="http://schemas.microsoft.com/office/drawing/2014/main" id="{BEDD99D6-1866-4A86-A36D-0DAA8D3A22F2}"/>
              </a:ext>
            </a:extLst>
          </p:cNvPr>
          <p:cNvSpPr>
            <a:spLocks noGrp="1"/>
          </p:cNvSpPr>
          <p:nvPr>
            <p:ph sz="half" idx="11"/>
          </p:nvPr>
        </p:nvSpPr>
        <p:spPr>
          <a:xfrm>
            <a:off x="3448476" y="4574792"/>
            <a:ext cx="5367172" cy="1040109"/>
          </a:xfrm>
        </p:spPr>
        <p:txBody>
          <a:bodyPr>
            <a:normAutofit/>
          </a:bodyPr>
          <a:lstStyle>
            <a:lvl1pPr marL="0" indent="0">
              <a:lnSpc>
                <a:spcPct val="100000"/>
              </a:lnSpc>
              <a:buNone/>
              <a:defRPr sz="2000">
                <a:solidFill>
                  <a:schemeClr val="tx1"/>
                </a:solidFill>
              </a:defRPr>
            </a:lvl1pPr>
          </a:lstStyle>
          <a:p>
            <a:pPr lvl="0"/>
            <a:r>
              <a:rPr lang="ru-RU" dirty="0"/>
              <a:t>Образец текста</a:t>
            </a:r>
          </a:p>
        </p:txBody>
      </p:sp>
      <p:sp>
        <p:nvSpPr>
          <p:cNvPr id="34" name="Овал 33">
            <a:extLst>
              <a:ext uri="{FF2B5EF4-FFF2-40B4-BE49-F238E27FC236}">
                <a16:creationId xmlns:a16="http://schemas.microsoft.com/office/drawing/2014/main" id="{94308E42-9626-4F2E-920C-0533EA4C7B5A}"/>
              </a:ext>
            </a:extLst>
          </p:cNvPr>
          <p:cNvSpPr/>
          <p:nvPr userDrawn="1"/>
        </p:nvSpPr>
        <p:spPr>
          <a:xfrm>
            <a:off x="2448100" y="4615930"/>
            <a:ext cx="730885" cy="730885"/>
          </a:xfrm>
          <a:prstGeom prst="ellipse">
            <a:avLst/>
          </a:prstGeom>
          <a:solidFill>
            <a:schemeClr val="accent6"/>
          </a:solidFill>
          <a:ln>
            <a:noFill/>
          </a:ln>
          <a:effectLst>
            <a:outerShdw blurRad="63500" sx="102000" sy="102000" algn="ctr" rotWithShape="0">
              <a:schemeClr val="bg2">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dirty="0">
                <a:solidFill>
                  <a:schemeClr val="tx2"/>
                </a:solidFill>
              </a:rPr>
              <a:t>3</a:t>
            </a:r>
            <a:endParaRPr lang="ru-RU" b="1" dirty="0">
              <a:solidFill>
                <a:schemeClr val="tx2"/>
              </a:solidFill>
            </a:endParaRPr>
          </a:p>
        </p:txBody>
      </p:sp>
    </p:spTree>
    <p:extLst>
      <p:ext uri="{BB962C8B-B14F-4D97-AF65-F5344CB8AC3E}">
        <p14:creationId xmlns:p14="http://schemas.microsoft.com/office/powerpoint/2010/main" val="19298346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6_TITLE and LOGO">
    <p:bg>
      <p:bgPr>
        <a:solidFill>
          <a:schemeClr val="bg1"/>
        </a:solidFill>
        <a:effectLst/>
      </p:bgPr>
    </p:bg>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67" b="34743"/>
          <a:stretch/>
        </p:blipFill>
        <p:spPr>
          <a:xfrm>
            <a:off x="0" y="-6979"/>
            <a:ext cx="12192000" cy="2797403"/>
          </a:xfrm>
          <a:prstGeom prst="rect">
            <a:avLst/>
          </a:prstGeom>
        </p:spPr>
      </p:pic>
      <p:sp>
        <p:nvSpPr>
          <p:cNvPr id="19" name="Текст 2"/>
          <p:cNvSpPr>
            <a:spLocks noGrp="1"/>
          </p:cNvSpPr>
          <p:nvPr>
            <p:ph type="body" sz="quarter" idx="11" hasCustomPrompt="1"/>
          </p:nvPr>
        </p:nvSpPr>
        <p:spPr>
          <a:xfrm>
            <a:off x="1" y="1176573"/>
            <a:ext cx="11616064"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Текст 3"/>
          <p:cNvSpPr>
            <a:spLocks noGrp="1"/>
          </p:cNvSpPr>
          <p:nvPr>
            <p:ph type="body" sz="quarter" idx="14" hasCustomPrompt="1"/>
          </p:nvPr>
        </p:nvSpPr>
        <p:spPr>
          <a:xfrm>
            <a:off x="1210617"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4" name="Текст 3"/>
          <p:cNvSpPr>
            <a:spLocks noGrp="1"/>
          </p:cNvSpPr>
          <p:nvPr>
            <p:ph type="body" sz="quarter" idx="15" hasCustomPrompt="1"/>
          </p:nvPr>
        </p:nvSpPr>
        <p:spPr>
          <a:xfrm>
            <a:off x="6239102"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7"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45509868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7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71816473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8_TITLE and LOGO">
    <p:bg>
      <p:bgPr>
        <a:solidFill>
          <a:schemeClr val="bg1"/>
        </a:solidFill>
        <a:effectLst/>
      </p:bgPr>
    </p:bg>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4667" b="34743"/>
          <a:stretch/>
        </p:blipFill>
        <p:spPr>
          <a:xfrm>
            <a:off x="0" y="-6979"/>
            <a:ext cx="12192000" cy="2797403"/>
          </a:xfrm>
          <a:prstGeom prst="rect">
            <a:avLst/>
          </a:prstGeom>
        </p:spPr>
      </p:pic>
      <p:sp>
        <p:nvSpPr>
          <p:cNvPr id="19" name="Текст 2"/>
          <p:cNvSpPr>
            <a:spLocks noGrp="1"/>
          </p:cNvSpPr>
          <p:nvPr>
            <p:ph type="body" sz="quarter" idx="11" hasCustomPrompt="1"/>
          </p:nvPr>
        </p:nvSpPr>
        <p:spPr>
          <a:xfrm>
            <a:off x="1" y="1176573"/>
            <a:ext cx="11616064" cy="698091"/>
          </a:xfrm>
        </p:spPr>
        <p:txBody>
          <a:bodyPr>
            <a:noAutofit/>
          </a:bodyPr>
          <a:lstStyle>
            <a:lvl1pPr marL="0" indent="0" algn="ctr">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3" name="Текст 3"/>
          <p:cNvSpPr>
            <a:spLocks noGrp="1"/>
          </p:cNvSpPr>
          <p:nvPr>
            <p:ph type="body" sz="quarter" idx="14" hasCustomPrompt="1"/>
          </p:nvPr>
        </p:nvSpPr>
        <p:spPr>
          <a:xfrm>
            <a:off x="1210617"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4" name="Текст 3"/>
          <p:cNvSpPr>
            <a:spLocks noGrp="1"/>
          </p:cNvSpPr>
          <p:nvPr>
            <p:ph type="body" sz="quarter" idx="15" hasCustomPrompt="1"/>
          </p:nvPr>
        </p:nvSpPr>
        <p:spPr>
          <a:xfrm>
            <a:off x="6239102" y="3520227"/>
            <a:ext cx="4292956" cy="2283853"/>
          </a:xfrm>
        </p:spPr>
        <p:txBody>
          <a:bodyPr>
            <a:normAutofit/>
          </a:bodyPr>
          <a:lstStyle>
            <a:lvl3pPr marL="0" indent="0">
              <a:lnSpc>
                <a:spcPts val="2267"/>
              </a:lnSpc>
              <a:buNone/>
              <a:defRPr sz="1467">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17"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60385766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9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113255197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0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2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33">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2"/>
            <a:ext cx="12192000" cy="3442953"/>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l">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
        <p:nvSpPr>
          <p:cNvPr id="20"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3884306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8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rPr>
              <a:t>‹#›</a:t>
            </a:fld>
            <a:endParaRPr lang="en-US" sz="3734">
              <a:solidFill>
                <a:schemeClr val="bg1">
                  <a:lumMod val="85000"/>
                </a:schemeClr>
              </a:solidFill>
              <a:latin typeface="Arial Black" panose="020B0A04020102020204" pitchFamily="34" charset="0"/>
            </a:endParaRPr>
          </a:p>
        </p:txBody>
      </p:sp>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l">
              <a:buNone/>
              <a:defRPr sz="3200">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424348844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2_TITLE and LOGO">
    <p:bg>
      <p:bgPr>
        <a:solidFill>
          <a:srgbClr val="F2F2F5"/>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5"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237074574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3_TITLE and LOGO">
    <p:bg>
      <p:bgPr>
        <a:solidFill>
          <a:schemeClr val="bg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DE34475-84F2-48D2-BDD5-61402B44D2DC}"/>
              </a:ext>
            </a:extLst>
          </p:cNvPr>
          <p:cNvSpPr/>
          <p:nvPr userDrawn="1"/>
        </p:nvSpPr>
        <p:spPr>
          <a:xfrm>
            <a:off x="7984901" y="1"/>
            <a:ext cx="420709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36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847" y="349045"/>
            <a:ext cx="1975444" cy="877975"/>
          </a:xfrm>
          <a:prstGeom prst="rect">
            <a:avLst/>
          </a:prstGeom>
        </p:spPr>
      </p:pic>
      <p:sp>
        <p:nvSpPr>
          <p:cNvPr id="11" name="Oval 6"/>
          <p:cNvSpPr/>
          <p:nvPr userDrawn="1"/>
        </p:nvSpPr>
        <p:spPr>
          <a:xfrm>
            <a:off x="10701662" y="5982911"/>
            <a:ext cx="1299741" cy="875091"/>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Montserrat Black" panose="00000A00000000000000" pitchFamily="2" charset="-52"/>
              </a:rPr>
              <a:t>‹#›</a:t>
            </a:fld>
            <a:endParaRPr lang="en-US" sz="3734">
              <a:solidFill>
                <a:schemeClr val="bg1">
                  <a:lumMod val="85000"/>
                </a:schemeClr>
              </a:solidFill>
              <a:latin typeface="Montserrat Black" panose="00000A00000000000000" pitchFamily="2" charset="-52"/>
            </a:endParaRPr>
          </a:p>
        </p:txBody>
      </p:sp>
      <p:sp>
        <p:nvSpPr>
          <p:cNvPr id="12" name="Rectangle 2"/>
          <p:cNvSpPr/>
          <p:nvPr userDrawn="1"/>
        </p:nvSpPr>
        <p:spPr>
          <a:xfrm>
            <a:off x="0" y="17145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900">
              <a:solidFill>
                <a:schemeClr val="tx1"/>
              </a:solidFill>
            </a:endParaRPr>
          </a:p>
        </p:txBody>
      </p:sp>
      <p:pic>
        <p:nvPicPr>
          <p:cNvPr id="2" name="Рисунок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4667" b="25376"/>
          <a:stretch/>
        </p:blipFill>
        <p:spPr>
          <a:xfrm>
            <a:off x="0" y="1700011"/>
            <a:ext cx="12192000" cy="4561089"/>
          </a:xfrm>
          <a:prstGeom prst="rect">
            <a:avLst/>
          </a:prstGeom>
        </p:spPr>
      </p:pic>
      <p:sp>
        <p:nvSpPr>
          <p:cNvPr id="19" name="Текст 2"/>
          <p:cNvSpPr>
            <a:spLocks noGrp="1"/>
          </p:cNvSpPr>
          <p:nvPr>
            <p:ph type="body" sz="quarter" idx="11" hasCustomPrompt="1"/>
          </p:nvPr>
        </p:nvSpPr>
        <p:spPr>
          <a:xfrm>
            <a:off x="651847" y="3072441"/>
            <a:ext cx="6517285" cy="698091"/>
          </a:xfrm>
        </p:spPr>
        <p:txBody>
          <a:bodyPr>
            <a:noAutofit/>
          </a:bodyPr>
          <a:lstStyle>
            <a:lvl1pPr marL="0" indent="0" algn="ctr">
              <a:buNone/>
              <a:defRPr sz="4534">
                <a:solidFill>
                  <a:schemeClr val="bg1"/>
                </a:solidFill>
                <a:latin typeface="Montserrat Black" panose="00000A00000000000000" pitchFamily="2" charset="-52"/>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367832476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2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7107" b="18200"/>
          <a:stretch/>
        </p:blipFill>
        <p:spPr>
          <a:xfrm>
            <a:off x="583336" y="690754"/>
            <a:ext cx="3573697" cy="1027516"/>
          </a:xfrm>
          <a:prstGeom prst="rect">
            <a:avLst/>
          </a:prstGeom>
        </p:spPr>
      </p:pic>
      <p:sp>
        <p:nvSpPr>
          <p:cNvPr id="9" name="Текст 6"/>
          <p:cNvSpPr>
            <a:spLocks noGrp="1"/>
          </p:cNvSpPr>
          <p:nvPr>
            <p:ph type="body" sz="quarter" idx="10" hasCustomPrompt="1"/>
          </p:nvPr>
        </p:nvSpPr>
        <p:spPr>
          <a:xfrm>
            <a:off x="719769" y="2790936"/>
            <a:ext cx="6551363" cy="1718269"/>
          </a:xfrm>
        </p:spPr>
        <p:txBody>
          <a:bodyPr>
            <a:normAutofit/>
          </a:bodyPr>
          <a:lstStyle>
            <a:lvl1pPr marL="0" indent="0">
              <a:buNone/>
              <a:defRPr lang="ru-RU" sz="5600" kern="1200" dirty="0" smtClean="0">
                <a:solidFill>
                  <a:schemeClr val="tx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206804273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Arial Black" panose="020B0A04020102020204" pitchFamily="34" charset="0"/>
                <a:ea typeface="+mn-ea"/>
                <a:cs typeface="+mn-cs"/>
              </a:defRPr>
            </a:lvl1pPr>
          </a:lstStyle>
          <a:p>
            <a:pPr lvl="0"/>
            <a:r>
              <a:rPr lang="en-US"/>
              <a:t>Title</a:t>
            </a:r>
            <a:endParaRPr lang="ru-RU"/>
          </a:p>
        </p:txBody>
      </p:sp>
    </p:spTree>
    <p:extLst>
      <p:ext uri="{BB962C8B-B14F-4D97-AF65-F5344CB8AC3E}">
        <p14:creationId xmlns:p14="http://schemas.microsoft.com/office/powerpoint/2010/main" val="54889546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Заголовок и объект">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966AF8F-234D-4CDB-9DDD-E482E4FF76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Прямоугольник 14">
            <a:extLst>
              <a:ext uri="{FF2B5EF4-FFF2-40B4-BE49-F238E27FC236}">
                <a16:creationId xmlns:a16="http://schemas.microsoft.com/office/drawing/2014/main" id="{30B4F6DD-8DBB-45F0-88F7-EC6352BD609D}"/>
              </a:ext>
            </a:extLst>
          </p:cNvPr>
          <p:cNvSpPr/>
          <p:nvPr userDrawn="1"/>
        </p:nvSpPr>
        <p:spPr>
          <a:xfrm>
            <a:off x="0" y="1796952"/>
            <a:ext cx="12192000" cy="3332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91883"/>
            <a:ext cx="8009317" cy="1325563"/>
          </a:xfrm>
        </p:spPr>
        <p:txBody>
          <a:bodyPr>
            <a:normAutofit/>
          </a:bodyPr>
          <a:lstStyle>
            <a:lvl1pPr>
              <a:defRPr sz="3600" b="0" i="0">
                <a:solidFill>
                  <a:schemeClr val="accent6"/>
                </a:solidFill>
                <a:latin typeface="Montserrat Bold" pitchFamily="2" charset="-52"/>
              </a:defRPr>
            </a:lvl1pPr>
          </a:lstStyle>
          <a:p>
            <a:r>
              <a:rPr lang="ru-RU" dirty="0"/>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1" i="0" u="none" strike="noStrike" cap="none" smtClean="0">
                <a:solidFill>
                  <a:schemeClr val="tx1">
                    <a:lumMod val="20000"/>
                    <a:lumOff val="80000"/>
                  </a:schemeClr>
                </a:solidFill>
                <a:latin typeface="Montserrat" pitchFamily="2" charset="0"/>
                <a:ea typeface="Arial"/>
                <a:cs typeface="Arial"/>
                <a:sym typeface="Arial"/>
              </a:rPr>
              <a:pPr/>
              <a:t>‹#›</a:t>
            </a:fld>
            <a:endParaRPr sz="2400" b="0" i="0" u="none" strike="noStrike" cap="none" dirty="0">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4073260195"/>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1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
        <p:nvSpPr>
          <p:cNvPr id="7" name="Текст 2"/>
          <p:cNvSpPr>
            <a:spLocks noGrp="1"/>
          </p:cNvSpPr>
          <p:nvPr>
            <p:ph type="body" sz="quarter" idx="11" hasCustomPrompt="1"/>
          </p:nvPr>
        </p:nvSpPr>
        <p:spPr>
          <a:xfrm>
            <a:off x="969486" y="944622"/>
            <a:ext cx="10235893" cy="719309"/>
          </a:xfrm>
        </p:spPr>
        <p:txBody>
          <a:bodyPr>
            <a:noAutofit/>
          </a:bodyPr>
          <a:lstStyle>
            <a:lvl1pPr marL="0" indent="0">
              <a:buNone/>
              <a:defRPr sz="3200">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Tree>
    <p:extLst>
      <p:ext uri="{BB962C8B-B14F-4D97-AF65-F5344CB8AC3E}">
        <p14:creationId xmlns:p14="http://schemas.microsoft.com/office/powerpoint/2010/main" val="354168294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2_TITLE and LOGO">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5107" y="216464"/>
            <a:ext cx="1828804" cy="812801"/>
          </a:xfrm>
          <a:prstGeom prst="rect">
            <a:avLst/>
          </a:prstGeom>
        </p:spPr>
      </p:pic>
      <p:sp>
        <p:nvSpPr>
          <p:cNvPr id="12" name="Oval 6"/>
          <p:cNvSpPr/>
          <p:nvPr userDrawn="1"/>
        </p:nvSpPr>
        <p:spPr>
          <a:xfrm>
            <a:off x="262714"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99506968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48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4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168657261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3_TITLE and LOGO">
    <p:bg>
      <p:bgPr>
        <a:solidFill>
          <a:schemeClr val="bg1"/>
        </a:solidFill>
        <a:effectLst/>
      </p:bgPr>
    </p:bg>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rgbClr val="00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7" t="2314" r="158" b="1462"/>
          <a:stretch/>
        </p:blipFill>
        <p:spPr>
          <a:xfrm>
            <a:off x="0" y="-539"/>
            <a:ext cx="12192000" cy="6858539"/>
          </a:xfrm>
          <a:prstGeom prst="rect">
            <a:avLst/>
          </a:prstGeom>
        </p:spPr>
      </p:pic>
      <p:pic>
        <p:nvPicPr>
          <p:cNvPr id="9" name="Picture 9"/>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0" name="Текст 2"/>
          <p:cNvSpPr>
            <a:spLocks noGrp="1"/>
          </p:cNvSpPr>
          <p:nvPr>
            <p:ph type="body" sz="quarter" idx="11" hasCustomPrompt="1"/>
          </p:nvPr>
        </p:nvSpPr>
        <p:spPr>
          <a:xfrm>
            <a:off x="792250" y="757645"/>
            <a:ext cx="6517285" cy="698091"/>
          </a:xfrm>
        </p:spPr>
        <p:txBody>
          <a:bodyPr>
            <a:noAutofit/>
          </a:bodyPr>
          <a:lstStyle>
            <a:lvl1pPr marL="0" indent="0" algn="ctr">
              <a:buNone/>
              <a:defRPr sz="4534">
                <a:solidFill>
                  <a:schemeClr val="bg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a:t>
            </a:r>
            <a:endParaRPr lang="ru-RU"/>
          </a:p>
        </p:txBody>
      </p:sp>
    </p:spTree>
    <p:extLst>
      <p:ext uri="{BB962C8B-B14F-4D97-AF65-F5344CB8AC3E}">
        <p14:creationId xmlns:p14="http://schemas.microsoft.com/office/powerpoint/2010/main" val="139077013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14_TITLE and LOGO">
    <p:bg>
      <p:bgPr>
        <a:solidFill>
          <a:schemeClr val="bg1"/>
        </a:solidFill>
        <a:effectLst/>
      </p:bgPr>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CE7F08FC-BD0C-4D3F-A725-3586318DFED4}"/>
              </a:ext>
            </a:extLst>
          </p:cNvPr>
          <p:cNvSpPr/>
          <p:nvPr userDrawn="1"/>
        </p:nvSpPr>
        <p:spPr>
          <a:xfrm>
            <a:off x="0" y="2"/>
            <a:ext cx="12192000" cy="6858000"/>
          </a:xfrm>
          <a:prstGeom prst="rect">
            <a:avLst/>
          </a:prstGeom>
          <a:blipFill dpi="0" rotWithShape="1">
            <a:blip r:embed="rId2" cstate="print">
              <a:alphaModFix amt="5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12" name="Текст 2"/>
          <p:cNvSpPr>
            <a:spLocks noGrp="1"/>
          </p:cNvSpPr>
          <p:nvPr>
            <p:ph type="body" sz="quarter" idx="11" hasCustomPrompt="1"/>
          </p:nvPr>
        </p:nvSpPr>
        <p:spPr>
          <a:xfrm>
            <a:off x="969486" y="1028702"/>
            <a:ext cx="10235893" cy="719309"/>
          </a:xfrm>
        </p:spPr>
        <p:txBody>
          <a:bodyPr>
            <a:noAutofit/>
          </a:bodyPr>
          <a:lstStyle>
            <a:lvl1pPr marL="0" indent="0">
              <a:buNone/>
              <a:defRPr sz="4534">
                <a:solidFill>
                  <a:schemeClr val="tx1"/>
                </a:solidFill>
                <a:latin typeface="Arial Black" panose="020B0A04020102020204" pitchFamily="34" charset="0"/>
              </a:defRPr>
            </a:lvl1pPr>
            <a:lvl2pPr marL="457223" indent="0">
              <a:buNone/>
              <a:defRPr/>
            </a:lvl2pPr>
            <a:lvl3pPr marL="914446" indent="0">
              <a:buNone/>
              <a:defRPr/>
            </a:lvl3pPr>
            <a:lvl4pPr marL="1371669" indent="0">
              <a:buNone/>
              <a:defRPr/>
            </a:lvl4pPr>
            <a:lvl5pPr marL="1828891" indent="0">
              <a:buNone/>
              <a:defRPr/>
            </a:lvl5pPr>
          </a:lstStyle>
          <a:p>
            <a:pPr lvl="0"/>
            <a:r>
              <a:rPr lang="en-US"/>
              <a:t>Click to edit master title style</a:t>
            </a:r>
            <a:endParaRPr lang="ru-RU"/>
          </a:p>
        </p:txBody>
      </p:sp>
      <p:sp>
        <p:nvSpPr>
          <p:cNvPr id="4" name="Текст 3"/>
          <p:cNvSpPr>
            <a:spLocks noGrp="1"/>
          </p:cNvSpPr>
          <p:nvPr>
            <p:ph type="body" sz="quarter" idx="12" hasCustomPrompt="1"/>
          </p:nvPr>
        </p:nvSpPr>
        <p:spPr>
          <a:xfrm>
            <a:off x="969485" y="2173817"/>
            <a:ext cx="10236148" cy="3810000"/>
          </a:xfrm>
        </p:spPr>
        <p:txBody>
          <a:bodyPr/>
          <a:lstStyle>
            <a:lvl3pPr marL="0" indent="0">
              <a:buNone/>
              <a:defRPr>
                <a:latin typeface="Roboto Light" panose="02000000000000000000" pitchFamily="2" charset="0"/>
                <a:ea typeface="Roboto Light" panose="02000000000000000000" pitchFamily="2" charset="0"/>
              </a:defRPr>
            </a:lvl3pPr>
            <a:lvl4pPr marL="1371669" indent="0">
              <a:buNone/>
              <a:defRPr/>
            </a:lvl4pPr>
            <a:lvl5pPr marL="1828891" indent="0">
              <a:buNone/>
              <a:defRPr/>
            </a:lvl5pPr>
          </a:lstStyle>
          <a:p>
            <a:pPr lvl="2"/>
            <a:r>
              <a:rPr lang="en-US"/>
              <a:t>Click to edit</a:t>
            </a:r>
            <a:endParaRPr lang="ru-RU"/>
          </a:p>
        </p:txBody>
      </p:sp>
      <p:sp>
        <p:nvSpPr>
          <p:cNvPr id="6" name="Oval 6"/>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a:solidFill>
                <a:schemeClr val="bg1">
                  <a:lumMod val="85000"/>
                </a:schemeClr>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97665067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9"/>
        <p:cNvGrpSpPr/>
        <p:nvPr/>
      </p:nvGrpSpPr>
      <p:grpSpPr>
        <a:xfrm>
          <a:off x="0" y="0"/>
          <a:ext cx="0" cy="0"/>
          <a:chOff x="0" y="0"/>
          <a:chExt cx="0" cy="0"/>
        </a:xfrm>
      </p:grpSpPr>
      <p:sp>
        <p:nvSpPr>
          <p:cNvPr id="110" name="Google Shape;110;p30"/>
          <p:cNvSpPr txBox="1">
            <a:spLocks noGrp="1"/>
          </p:cNvSpPr>
          <p:nvPr>
            <p:ph type="title"/>
          </p:nvPr>
        </p:nvSpPr>
        <p:spPr>
          <a:xfrm>
            <a:off x="415680" y="992640"/>
            <a:ext cx="11360000" cy="27364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11" name="Google Shape;111;p30"/>
          <p:cNvSpPr txBox="1">
            <a:spLocks noGrp="1"/>
          </p:cNvSpPr>
          <p:nvPr>
            <p:ph type="subTitle" idx="1"/>
          </p:nvPr>
        </p:nvSpPr>
        <p:spPr>
          <a:xfrm>
            <a:off x="609600" y="1604640"/>
            <a:ext cx="10972400" cy="3977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946494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616" lvl="0" indent="-457212">
              <a:spcBef>
                <a:spcPts val="0"/>
              </a:spcBef>
              <a:spcAft>
                <a:spcPts val="0"/>
              </a:spcAft>
              <a:buSzPts val="1800"/>
              <a:buChar char="●"/>
              <a:defRPr/>
            </a:lvl1pPr>
            <a:lvl2pPr marL="1219231" lvl="1" indent="-423344">
              <a:spcBef>
                <a:spcPts val="2133"/>
              </a:spcBef>
              <a:spcAft>
                <a:spcPts val="0"/>
              </a:spcAft>
              <a:buSzPts val="1400"/>
              <a:buChar char="○"/>
              <a:defRPr/>
            </a:lvl2pPr>
            <a:lvl3pPr marL="1828845" lvl="2" indent="-423344">
              <a:spcBef>
                <a:spcPts val="2133"/>
              </a:spcBef>
              <a:spcAft>
                <a:spcPts val="0"/>
              </a:spcAft>
              <a:buSzPts val="1400"/>
              <a:buChar char="■"/>
              <a:defRPr/>
            </a:lvl3pPr>
            <a:lvl4pPr marL="2438461" lvl="3" indent="-423344">
              <a:spcBef>
                <a:spcPts val="2133"/>
              </a:spcBef>
              <a:spcAft>
                <a:spcPts val="0"/>
              </a:spcAft>
              <a:buSzPts val="1400"/>
              <a:buChar char="●"/>
              <a:defRPr/>
            </a:lvl4pPr>
            <a:lvl5pPr marL="3048076" lvl="4" indent="-423344">
              <a:spcBef>
                <a:spcPts val="2133"/>
              </a:spcBef>
              <a:spcAft>
                <a:spcPts val="0"/>
              </a:spcAft>
              <a:buSzPts val="1400"/>
              <a:buChar char="○"/>
              <a:defRPr/>
            </a:lvl5pPr>
            <a:lvl6pPr marL="3657692" lvl="5" indent="-423344">
              <a:spcBef>
                <a:spcPts val="2133"/>
              </a:spcBef>
              <a:spcAft>
                <a:spcPts val="0"/>
              </a:spcAft>
              <a:buSzPts val="1400"/>
              <a:buChar char="■"/>
              <a:defRPr/>
            </a:lvl6pPr>
            <a:lvl7pPr marL="4267307" lvl="6" indent="-423344">
              <a:spcBef>
                <a:spcPts val="2133"/>
              </a:spcBef>
              <a:spcAft>
                <a:spcPts val="0"/>
              </a:spcAft>
              <a:buSzPts val="1400"/>
              <a:buChar char="●"/>
              <a:defRPr/>
            </a:lvl7pPr>
            <a:lvl8pPr marL="4876922" lvl="7" indent="-423344">
              <a:spcBef>
                <a:spcPts val="2133"/>
              </a:spcBef>
              <a:spcAft>
                <a:spcPts val="0"/>
              </a:spcAft>
              <a:buSzPts val="1400"/>
              <a:buChar char="○"/>
              <a:defRPr/>
            </a:lvl8pPr>
            <a:lvl9pPr marL="5486538" lvl="8" indent="-423344">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868652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37384876-C2FD-425F-A645-7D3F3B3CE374}" type="datetime1">
              <a:rPr lang="en-US" smtClean="0"/>
              <a:t>7/15/2024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432204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7107" b="18200"/>
          <a:stretch/>
        </p:blipFill>
        <p:spPr>
          <a:xfrm>
            <a:off x="583336" y="690754"/>
            <a:ext cx="3573697" cy="1027516"/>
          </a:xfrm>
          <a:prstGeom prst="rect">
            <a:avLst/>
          </a:prstGeom>
        </p:spPr>
      </p:pic>
      <p:sp>
        <p:nvSpPr>
          <p:cNvPr id="9" name="Текст 6"/>
          <p:cNvSpPr>
            <a:spLocks noGrp="1"/>
          </p:cNvSpPr>
          <p:nvPr>
            <p:ph type="body" sz="quarter" idx="10" hasCustomPrompt="1"/>
          </p:nvPr>
        </p:nvSpPr>
        <p:spPr>
          <a:xfrm>
            <a:off x="719769" y="2790936"/>
            <a:ext cx="6551363" cy="1718269"/>
          </a:xfrm>
        </p:spPr>
        <p:txBody>
          <a:bodyPr>
            <a:normAutofit/>
          </a:bodyPr>
          <a:lstStyle>
            <a:lvl1pPr marL="0" indent="0">
              <a:buNone/>
              <a:defRPr lang="ru-RU" sz="5600" kern="1200" dirty="0" smtClean="0">
                <a:solidFill>
                  <a:schemeClr val="tx1"/>
                </a:solidFill>
                <a:latin typeface="Montserrat Black" panose="00000A00000000000000" pitchFamily="2" charset="-52"/>
                <a:ea typeface="+mn-ea"/>
                <a:cs typeface="+mn-cs"/>
              </a:defRPr>
            </a:lvl1pPr>
          </a:lstStyle>
          <a:p>
            <a:pPr lvl="0"/>
            <a:r>
              <a:rPr lang="en-US"/>
              <a:t>Title</a:t>
            </a:r>
            <a:endParaRPr lang="ru-RU"/>
          </a:p>
        </p:txBody>
      </p:sp>
    </p:spTree>
    <p:extLst>
      <p:ext uri="{BB962C8B-B14F-4D97-AF65-F5344CB8AC3E}">
        <p14:creationId xmlns:p14="http://schemas.microsoft.com/office/powerpoint/2010/main" val="148813668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BLANK">
    <p:bg>
      <p:bgPr>
        <a:solidFill>
          <a:schemeClr val="bg2"/>
        </a:solidFill>
        <a:effectLst/>
      </p:bgPr>
    </p:bg>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10">
            <a:extLst>
              <a:ext uri="{FF2B5EF4-FFF2-40B4-BE49-F238E27FC236}">
                <a16:creationId xmlns:a16="http://schemas.microsoft.com/office/drawing/2014/main" id="{34165400-8BFC-1345-AFED-497DC8AFAAF1}"/>
              </a:ext>
            </a:extLst>
          </p:cNvPr>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t="17107" b="18200"/>
          <a:stretch/>
        </p:blipFill>
        <p:spPr>
          <a:xfrm>
            <a:off x="1011437" y="543863"/>
            <a:ext cx="3573697" cy="1027516"/>
          </a:xfrm>
          <a:prstGeom prst="rect">
            <a:avLst/>
          </a:prstGeom>
        </p:spPr>
      </p:pic>
      <p:sp>
        <p:nvSpPr>
          <p:cNvPr id="9" name="Текст 6"/>
          <p:cNvSpPr>
            <a:spLocks noGrp="1"/>
          </p:cNvSpPr>
          <p:nvPr>
            <p:ph type="body" sz="quarter" idx="10" hasCustomPrompt="1"/>
          </p:nvPr>
        </p:nvSpPr>
        <p:spPr>
          <a:xfrm>
            <a:off x="1233889" y="2875889"/>
            <a:ext cx="8238168" cy="1763436"/>
          </a:xfrm>
        </p:spPr>
        <p:txBody>
          <a:bodyPr>
            <a:normAutofit/>
          </a:bodyPr>
          <a:lstStyle>
            <a:lvl1pPr marL="0" indent="0">
              <a:buNone/>
              <a:defRPr lang="ru-RU" sz="5600" kern="1200" dirty="0" smtClean="0">
                <a:solidFill>
                  <a:schemeClr val="bg1"/>
                </a:solidFill>
                <a:latin typeface="Arial Black" panose="020B0A04020102020204" pitchFamily="34" charset="0"/>
                <a:ea typeface="+mn-ea"/>
                <a:cs typeface="+mn-cs"/>
              </a:defRPr>
            </a:lvl1pPr>
          </a:lstStyle>
          <a:p>
            <a:pPr lvl="0"/>
            <a:r>
              <a:rPr lang="en-US"/>
              <a:t>Title</a:t>
            </a:r>
            <a:endParaRPr lang="ru-RU"/>
          </a:p>
        </p:txBody>
      </p:sp>
    </p:spTree>
    <p:extLst>
      <p:ext uri="{BB962C8B-B14F-4D97-AF65-F5344CB8AC3E}">
        <p14:creationId xmlns:p14="http://schemas.microsoft.com/office/powerpoint/2010/main" val="96611047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38.png"/><Relationship Id="rId5" Type="http://schemas.openxmlformats.org/officeDocument/2006/relationships/slideLayout" Target="../slideLayouts/slideLayout42.xml"/><Relationship Id="rId10" Type="http://schemas.openxmlformats.org/officeDocument/2006/relationships/image" Target="../media/image37.png"/><Relationship Id="rId4" Type="http://schemas.openxmlformats.org/officeDocument/2006/relationships/slideLayout" Target="../slideLayouts/slideLayout4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theme" Target="../theme/theme5.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24.xml"/><Relationship Id="rId7" Type="http://schemas.openxmlformats.org/officeDocument/2006/relationships/image" Target="../media/image36.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theme" Target="../theme/theme6.xml"/><Relationship Id="rId5" Type="http://schemas.openxmlformats.org/officeDocument/2006/relationships/slideLayout" Target="../slideLayouts/slideLayout126.xml"/><Relationship Id="rId4"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theme" Target="../theme/theme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8"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theme" Target="../theme/theme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123CC-62FF-4398-9CA2-187D37A1E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92C70D0-578A-406C-9E47-A947C9F15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6DEF043-B75A-483C-8DDC-A1242C79D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1188F-F401-4C9C-8BAA-D32AFED4393C}" type="datetimeFigureOut">
              <a:rPr lang="ru-RU" smtClean="0"/>
              <a:t>15.07.2024</a:t>
            </a:fld>
            <a:endParaRPr lang="ru-RU"/>
          </a:p>
        </p:txBody>
      </p:sp>
      <p:sp>
        <p:nvSpPr>
          <p:cNvPr id="5" name="Нижний колонтитул 4">
            <a:extLst>
              <a:ext uri="{FF2B5EF4-FFF2-40B4-BE49-F238E27FC236}">
                <a16:creationId xmlns:a16="http://schemas.microsoft.com/office/drawing/2014/main" id="{9F99BF8C-70D0-4A49-8FE2-80A7A2481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D0AD17B-D9E9-459A-8427-28A25512A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21591-E1C7-4257-A043-38076D4A3EBA}" type="slidenum">
              <a:rPr lang="ru-RU" smtClean="0"/>
              <a:t>‹#›</a:t>
            </a:fld>
            <a:endParaRPr lang="ru-RU"/>
          </a:p>
        </p:txBody>
      </p:sp>
    </p:spTree>
    <p:extLst>
      <p:ext uri="{BB962C8B-B14F-4D97-AF65-F5344CB8AC3E}">
        <p14:creationId xmlns:p14="http://schemas.microsoft.com/office/powerpoint/2010/main" val="410908625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50" r:id="rId4"/>
    <p:sldLayoutId id="2147483683" r:id="rId5"/>
    <p:sldLayoutId id="2147483663" r:id="rId6"/>
    <p:sldLayoutId id="2147483673" r:id="rId7"/>
    <p:sldLayoutId id="2147483664" r:id="rId8"/>
    <p:sldLayoutId id="2147483666" r:id="rId9"/>
    <p:sldLayoutId id="2147483674" r:id="rId10"/>
    <p:sldLayoutId id="2147483665" r:id="rId11"/>
    <p:sldLayoutId id="2147483667" r:id="rId12"/>
    <p:sldLayoutId id="2147483669" r:id="rId13"/>
    <p:sldLayoutId id="2147483670" r:id="rId14"/>
    <p:sldLayoutId id="2147483677" r:id="rId15"/>
    <p:sldLayoutId id="2147483678" r:id="rId16"/>
    <p:sldLayoutId id="2147483672" r:id="rId17"/>
    <p:sldLayoutId id="2147483675" r:id="rId18"/>
    <p:sldLayoutId id="2147483671" r:id="rId19"/>
    <p:sldLayoutId id="2147483676" r:id="rId20"/>
    <p:sldLayoutId id="2147483679" r:id="rId21"/>
    <p:sldLayoutId id="2147483680" r:id="rId22"/>
    <p:sldLayoutId id="2147483682" r:id="rId23"/>
    <p:sldLayoutId id="2147483681" r:id="rId24"/>
    <p:sldLayoutId id="2147483651" r:id="rId25"/>
    <p:sldLayoutId id="2147483652" r:id="rId26"/>
    <p:sldLayoutId id="2147483653" r:id="rId27"/>
    <p:sldLayoutId id="2147483654" r:id="rId28"/>
    <p:sldLayoutId id="2147483655" r:id="rId29"/>
    <p:sldLayoutId id="2147483656" r:id="rId30"/>
    <p:sldLayoutId id="2147483657" r:id="rId31"/>
    <p:sldLayoutId id="2147483658" r:id="rId32"/>
    <p:sldLayoutId id="2147483659" r:id="rId33"/>
    <p:sldLayoutId id="2147483684" r:id="rId34"/>
    <p:sldLayoutId id="2147483685" r:id="rId35"/>
    <p:sldLayoutId id="2147483686" r:id="rId36"/>
    <p:sldLayoutId id="2147483688"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3406400" y="6378663"/>
            <a:ext cx="5379200" cy="410393"/>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1067" i="0" u="none" strike="noStrike" cap="none">
                <a:solidFill>
                  <a:schemeClr val="lt1"/>
                </a:solidFill>
                <a:latin typeface="Inter"/>
                <a:ea typeface="Inter"/>
                <a:cs typeface="Inter"/>
                <a:sym typeface="Inter"/>
              </a:rPr>
              <a:t>©2024 Databricks Inc. — All rights reserved</a:t>
            </a:r>
            <a:endParaRPr sz="1067" i="0" u="none" strike="noStrike" cap="none">
              <a:solidFill>
                <a:schemeClr val="lt1"/>
              </a:solidFill>
              <a:latin typeface="Inter"/>
              <a:ea typeface="Inter"/>
              <a:cs typeface="Inter"/>
              <a:sym typeface="Inter"/>
            </a:endParaRPr>
          </a:p>
        </p:txBody>
      </p:sp>
      <p:pic>
        <p:nvPicPr>
          <p:cNvPr id="52" name="Google Shape;52;p13"/>
          <p:cNvPicPr preferRelativeResize="0"/>
          <p:nvPr/>
        </p:nvPicPr>
        <p:blipFill rotWithShape="1">
          <a:blip r:embed="rId10">
            <a:alphaModFix/>
          </a:blip>
          <a:srcRect/>
          <a:stretch/>
        </p:blipFill>
        <p:spPr>
          <a:xfrm>
            <a:off x="10668220" y="6473304"/>
            <a:ext cx="186673" cy="186673"/>
          </a:xfrm>
          <a:prstGeom prst="rect">
            <a:avLst/>
          </a:prstGeom>
          <a:noFill/>
          <a:ln>
            <a:noFill/>
          </a:ln>
        </p:spPr>
      </p:pic>
      <p:sp>
        <p:nvSpPr>
          <p:cNvPr id="53" name="Google Shape;53;p13"/>
          <p:cNvSpPr txBox="1">
            <a:spLocks noGrp="1"/>
          </p:cNvSpPr>
          <p:nvPr>
            <p:ph type="sldNum" idx="12"/>
          </p:nvPr>
        </p:nvSpPr>
        <p:spPr>
          <a:xfrm>
            <a:off x="11100673" y="6473301"/>
            <a:ext cx="324384"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1067" b="0" i="0" u="none" strike="noStrike" cap="none">
                <a:solidFill>
                  <a:schemeClr val="lt1"/>
                </a:solidFill>
                <a:latin typeface="DM Mono"/>
                <a:ea typeface="DM Mono"/>
                <a:cs typeface="DM Mono"/>
                <a:sym typeface="DM Mono"/>
              </a:defRPr>
            </a:lvl1pPr>
            <a:lvl2pPr marL="0" marR="0" lvl="1" indent="0" algn="r" rtl="0">
              <a:lnSpc>
                <a:spcPct val="100000"/>
              </a:lnSpc>
              <a:spcBef>
                <a:spcPts val="0"/>
              </a:spcBef>
              <a:spcAft>
                <a:spcPts val="0"/>
              </a:spcAft>
              <a:buClr>
                <a:srgbClr val="000000"/>
              </a:buClr>
              <a:buSzPts val="800"/>
              <a:buFont typeface="Arial"/>
              <a:buNone/>
              <a:defRPr sz="1067" b="0" i="0" u="none" strike="noStrike" cap="none">
                <a:solidFill>
                  <a:schemeClr val="lt1"/>
                </a:solidFill>
                <a:latin typeface="DM Mono"/>
                <a:ea typeface="DM Mono"/>
                <a:cs typeface="DM Mono"/>
                <a:sym typeface="DM Mono"/>
              </a:defRPr>
            </a:lvl2pPr>
            <a:lvl3pPr marL="0" marR="0" lvl="2" indent="0" algn="r" rtl="0">
              <a:lnSpc>
                <a:spcPct val="100000"/>
              </a:lnSpc>
              <a:spcBef>
                <a:spcPts val="0"/>
              </a:spcBef>
              <a:spcAft>
                <a:spcPts val="0"/>
              </a:spcAft>
              <a:buClr>
                <a:srgbClr val="000000"/>
              </a:buClr>
              <a:buSzPts val="800"/>
              <a:buFont typeface="Arial"/>
              <a:buNone/>
              <a:defRPr sz="1067" b="0" i="0" u="none" strike="noStrike" cap="none">
                <a:solidFill>
                  <a:schemeClr val="lt1"/>
                </a:solidFill>
                <a:latin typeface="DM Mono"/>
                <a:ea typeface="DM Mono"/>
                <a:cs typeface="DM Mono"/>
                <a:sym typeface="DM Mono"/>
              </a:defRPr>
            </a:lvl3pPr>
            <a:lvl4pPr marL="0" marR="0" lvl="3" indent="0" algn="r" rtl="0">
              <a:lnSpc>
                <a:spcPct val="100000"/>
              </a:lnSpc>
              <a:spcBef>
                <a:spcPts val="0"/>
              </a:spcBef>
              <a:spcAft>
                <a:spcPts val="0"/>
              </a:spcAft>
              <a:buClr>
                <a:srgbClr val="000000"/>
              </a:buClr>
              <a:buSzPts val="800"/>
              <a:buFont typeface="Arial"/>
              <a:buNone/>
              <a:defRPr sz="1067" b="0" i="0" u="none" strike="noStrike" cap="none">
                <a:solidFill>
                  <a:schemeClr val="lt1"/>
                </a:solidFill>
                <a:latin typeface="DM Mono"/>
                <a:ea typeface="DM Mono"/>
                <a:cs typeface="DM Mono"/>
                <a:sym typeface="DM Mono"/>
              </a:defRPr>
            </a:lvl4pPr>
            <a:lvl5pPr marL="0" marR="0" lvl="4" indent="0" algn="r" rtl="0">
              <a:lnSpc>
                <a:spcPct val="100000"/>
              </a:lnSpc>
              <a:spcBef>
                <a:spcPts val="0"/>
              </a:spcBef>
              <a:spcAft>
                <a:spcPts val="0"/>
              </a:spcAft>
              <a:buClr>
                <a:srgbClr val="000000"/>
              </a:buClr>
              <a:buSzPts val="800"/>
              <a:buFont typeface="Arial"/>
              <a:buNone/>
              <a:defRPr sz="1067" b="0" i="0" u="none" strike="noStrike" cap="none">
                <a:solidFill>
                  <a:schemeClr val="lt1"/>
                </a:solidFill>
                <a:latin typeface="DM Mono"/>
                <a:ea typeface="DM Mono"/>
                <a:cs typeface="DM Mono"/>
                <a:sym typeface="DM Mono"/>
              </a:defRPr>
            </a:lvl5pPr>
            <a:lvl6pPr marL="0" marR="0" lvl="5" indent="0" algn="r" rtl="0">
              <a:lnSpc>
                <a:spcPct val="100000"/>
              </a:lnSpc>
              <a:spcBef>
                <a:spcPts val="0"/>
              </a:spcBef>
              <a:spcAft>
                <a:spcPts val="0"/>
              </a:spcAft>
              <a:buClr>
                <a:srgbClr val="000000"/>
              </a:buClr>
              <a:buSzPts val="800"/>
              <a:buFont typeface="Arial"/>
              <a:buNone/>
              <a:defRPr sz="1067" b="0" i="0" u="none" strike="noStrike" cap="none">
                <a:solidFill>
                  <a:schemeClr val="lt1"/>
                </a:solidFill>
                <a:latin typeface="DM Mono"/>
                <a:ea typeface="DM Mono"/>
                <a:cs typeface="DM Mono"/>
                <a:sym typeface="DM Mono"/>
              </a:defRPr>
            </a:lvl6pPr>
            <a:lvl7pPr marL="0" marR="0" lvl="6" indent="0" algn="r" rtl="0">
              <a:lnSpc>
                <a:spcPct val="100000"/>
              </a:lnSpc>
              <a:spcBef>
                <a:spcPts val="0"/>
              </a:spcBef>
              <a:spcAft>
                <a:spcPts val="0"/>
              </a:spcAft>
              <a:buClr>
                <a:srgbClr val="000000"/>
              </a:buClr>
              <a:buSzPts val="800"/>
              <a:buFont typeface="Arial"/>
              <a:buNone/>
              <a:defRPr sz="1067" b="0" i="0" u="none" strike="noStrike" cap="none">
                <a:solidFill>
                  <a:schemeClr val="lt1"/>
                </a:solidFill>
                <a:latin typeface="DM Mono"/>
                <a:ea typeface="DM Mono"/>
                <a:cs typeface="DM Mono"/>
                <a:sym typeface="DM Mono"/>
              </a:defRPr>
            </a:lvl7pPr>
            <a:lvl8pPr marL="0" marR="0" lvl="7" indent="0" algn="r" rtl="0">
              <a:lnSpc>
                <a:spcPct val="100000"/>
              </a:lnSpc>
              <a:spcBef>
                <a:spcPts val="0"/>
              </a:spcBef>
              <a:spcAft>
                <a:spcPts val="0"/>
              </a:spcAft>
              <a:buClr>
                <a:srgbClr val="000000"/>
              </a:buClr>
              <a:buSzPts val="800"/>
              <a:buFont typeface="Arial"/>
              <a:buNone/>
              <a:defRPr sz="1067" b="0" i="0" u="none" strike="noStrike" cap="none">
                <a:solidFill>
                  <a:schemeClr val="lt1"/>
                </a:solidFill>
                <a:latin typeface="DM Mono"/>
                <a:ea typeface="DM Mono"/>
                <a:cs typeface="DM Mono"/>
                <a:sym typeface="DM Mono"/>
              </a:defRPr>
            </a:lvl8pPr>
            <a:lvl9pPr marL="0" marR="0" lvl="8" indent="0" algn="r" rtl="0">
              <a:lnSpc>
                <a:spcPct val="100000"/>
              </a:lnSpc>
              <a:spcBef>
                <a:spcPts val="0"/>
              </a:spcBef>
              <a:spcAft>
                <a:spcPts val="0"/>
              </a:spcAft>
              <a:buClr>
                <a:srgbClr val="000000"/>
              </a:buClr>
              <a:buSzPts val="800"/>
              <a:buFont typeface="Arial"/>
              <a:buNone/>
              <a:defRPr sz="1067" b="0" i="0" u="none" strike="noStrike" cap="none">
                <a:solidFill>
                  <a:schemeClr val="lt1"/>
                </a:solidFill>
                <a:latin typeface="DM Mono"/>
                <a:ea typeface="DM Mono"/>
                <a:cs typeface="DM Mono"/>
                <a:sym typeface="DM Mono"/>
              </a:defRPr>
            </a:lvl9pPr>
          </a:lstStyle>
          <a:p>
            <a:fld id="{00000000-1234-1234-1234-123412341234}" type="slidenum">
              <a:rPr lang="en" smtClean="0"/>
              <a:pPr/>
              <a:t>‹#›</a:t>
            </a:fld>
            <a:endParaRPr lang="en"/>
          </a:p>
        </p:txBody>
      </p:sp>
      <p:sp>
        <p:nvSpPr>
          <p:cNvPr id="54" name="Google Shape;54;p13"/>
          <p:cNvSpPr txBox="1">
            <a:spLocks noGrp="1"/>
          </p:cNvSpPr>
          <p:nvPr>
            <p:ph type="title"/>
          </p:nvPr>
        </p:nvSpPr>
        <p:spPr>
          <a:xfrm>
            <a:off x="304785" y="304800"/>
            <a:ext cx="10515200" cy="46166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lt1"/>
              </a:buClr>
              <a:buSzPts val="1100"/>
              <a:buNone/>
              <a:defRPr sz="3000" b="1" i="0" u="none" strike="noStrike" cap="none">
                <a:solidFill>
                  <a:schemeClr val="lt1"/>
                </a:solidFill>
                <a:latin typeface="DM Mono"/>
                <a:ea typeface="DM Mono"/>
                <a:cs typeface="DM Mono"/>
                <a:sym typeface="DM Mono"/>
              </a:defRPr>
            </a:lvl1pPr>
            <a:lvl2pPr marR="0" lvl="1" algn="l" rtl="0">
              <a:lnSpc>
                <a:spcPct val="100000"/>
              </a:lnSpc>
              <a:spcBef>
                <a:spcPts val="0"/>
              </a:spcBef>
              <a:spcAft>
                <a:spcPts val="0"/>
              </a:spcAft>
              <a:buClr>
                <a:schemeClr val="lt1"/>
              </a:buClr>
              <a:buSzPts val="1100"/>
              <a:buNone/>
              <a:defRPr sz="11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100"/>
              <a:buNone/>
              <a:defRPr sz="11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100"/>
              <a:buNone/>
              <a:defRPr sz="11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100"/>
              <a:buNone/>
              <a:defRPr sz="11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100"/>
              <a:buNone/>
              <a:defRPr sz="11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100"/>
              <a:buNone/>
              <a:defRPr sz="11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100"/>
              <a:buNone/>
              <a:defRPr sz="11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100"/>
              <a:buNone/>
              <a:defRPr sz="1100" b="0" i="0" u="none" strike="noStrike" cap="none">
                <a:solidFill>
                  <a:schemeClr val="lt1"/>
                </a:solidFill>
                <a:latin typeface="Arial"/>
                <a:ea typeface="Arial"/>
                <a:cs typeface="Arial"/>
                <a:sym typeface="Arial"/>
              </a:defRPr>
            </a:lvl9pPr>
          </a:lstStyle>
          <a:p>
            <a:endParaRPr/>
          </a:p>
        </p:txBody>
      </p:sp>
      <p:sp>
        <p:nvSpPr>
          <p:cNvPr id="55" name="Google Shape;55;p13"/>
          <p:cNvSpPr txBox="1">
            <a:spLocks noGrp="1"/>
          </p:cNvSpPr>
          <p:nvPr>
            <p:ph type="body" idx="1"/>
          </p:nvPr>
        </p:nvSpPr>
        <p:spPr>
          <a:xfrm>
            <a:off x="304785" y="1825625"/>
            <a:ext cx="10515200" cy="43512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0"/>
              </a:spcBef>
              <a:spcAft>
                <a:spcPts val="0"/>
              </a:spcAft>
              <a:buClr>
                <a:schemeClr val="lt1"/>
              </a:buClr>
              <a:buSzPts val="1800"/>
              <a:buFont typeface="Inter"/>
              <a:buNone/>
              <a:defRPr sz="1800" i="0" u="none" strike="noStrike" cap="none">
                <a:solidFill>
                  <a:schemeClr val="lt1"/>
                </a:solidFill>
                <a:latin typeface="Inter"/>
                <a:ea typeface="Inter"/>
                <a:cs typeface="Inter"/>
                <a:sym typeface="Inter"/>
              </a:defRPr>
            </a:lvl1pPr>
            <a:lvl2pPr marL="914400" marR="0" lvl="1" indent="-228600" algn="l" rtl="0">
              <a:lnSpc>
                <a:spcPct val="100000"/>
              </a:lnSpc>
              <a:spcBef>
                <a:spcPts val="0"/>
              </a:spcBef>
              <a:spcAft>
                <a:spcPts val="0"/>
              </a:spcAft>
              <a:buClr>
                <a:schemeClr val="lt1"/>
              </a:buClr>
              <a:buSzPts val="1100"/>
              <a:buFont typeface="Inter"/>
              <a:buNone/>
              <a:defRPr sz="1800" i="0" u="none" strike="noStrike" cap="none">
                <a:solidFill>
                  <a:schemeClr val="lt1"/>
                </a:solidFill>
                <a:latin typeface="Inter"/>
                <a:ea typeface="Inter"/>
                <a:cs typeface="Inter"/>
                <a:sym typeface="Inter"/>
              </a:defRPr>
            </a:lvl2pPr>
            <a:lvl3pPr marL="1371600" marR="0" lvl="2" indent="-228600" algn="l" rtl="0">
              <a:lnSpc>
                <a:spcPct val="100000"/>
              </a:lnSpc>
              <a:spcBef>
                <a:spcPts val="0"/>
              </a:spcBef>
              <a:spcAft>
                <a:spcPts val="0"/>
              </a:spcAft>
              <a:buClr>
                <a:schemeClr val="lt1"/>
              </a:buClr>
              <a:buSzPts val="1100"/>
              <a:buFont typeface="Inter"/>
              <a:buNone/>
              <a:defRPr sz="1800" i="0" u="none" strike="noStrike" cap="none">
                <a:solidFill>
                  <a:schemeClr val="lt1"/>
                </a:solidFill>
                <a:latin typeface="Inter"/>
                <a:ea typeface="Inter"/>
                <a:cs typeface="Inter"/>
                <a:sym typeface="Inter"/>
              </a:defRPr>
            </a:lvl3pPr>
            <a:lvl4pPr marL="1828800" marR="0" lvl="3" indent="-228600" algn="l" rtl="0">
              <a:lnSpc>
                <a:spcPct val="100000"/>
              </a:lnSpc>
              <a:spcBef>
                <a:spcPts val="0"/>
              </a:spcBef>
              <a:spcAft>
                <a:spcPts val="0"/>
              </a:spcAft>
              <a:buClr>
                <a:schemeClr val="lt1"/>
              </a:buClr>
              <a:buSzPts val="1100"/>
              <a:buFont typeface="Inter"/>
              <a:buNone/>
              <a:defRPr sz="1800" i="0" u="none" strike="noStrike" cap="none">
                <a:solidFill>
                  <a:schemeClr val="lt1"/>
                </a:solidFill>
                <a:latin typeface="Inter"/>
                <a:ea typeface="Inter"/>
                <a:cs typeface="Inter"/>
                <a:sym typeface="Inter"/>
              </a:defRPr>
            </a:lvl4pPr>
            <a:lvl5pPr marL="2286000" marR="0" lvl="4" indent="-228600" algn="l" rtl="0">
              <a:lnSpc>
                <a:spcPct val="100000"/>
              </a:lnSpc>
              <a:spcBef>
                <a:spcPts val="0"/>
              </a:spcBef>
              <a:spcAft>
                <a:spcPts val="0"/>
              </a:spcAft>
              <a:buClr>
                <a:schemeClr val="lt1"/>
              </a:buClr>
              <a:buSzPts val="1100"/>
              <a:buFont typeface="Inter"/>
              <a:buNone/>
              <a:defRPr sz="1800" i="0" u="none" strike="noStrike" cap="none">
                <a:solidFill>
                  <a:schemeClr val="lt1"/>
                </a:solidFill>
                <a:latin typeface="Inter"/>
                <a:ea typeface="Inter"/>
                <a:cs typeface="Inter"/>
                <a:sym typeface="Inter"/>
              </a:defRPr>
            </a:lvl5pPr>
            <a:lvl6pPr marL="2743200" marR="0" lvl="5" indent="-228600" algn="l" rtl="0">
              <a:lnSpc>
                <a:spcPct val="100000"/>
              </a:lnSpc>
              <a:spcBef>
                <a:spcPts val="0"/>
              </a:spcBef>
              <a:spcAft>
                <a:spcPts val="0"/>
              </a:spcAft>
              <a:buClr>
                <a:schemeClr val="lt1"/>
              </a:buClr>
              <a:buSzPts val="1100"/>
              <a:buFont typeface="Inter"/>
              <a:buNone/>
              <a:defRPr sz="1100" i="0" u="none" strike="noStrike" cap="none">
                <a:solidFill>
                  <a:schemeClr val="lt1"/>
                </a:solidFill>
                <a:latin typeface="Inter"/>
                <a:ea typeface="Inter"/>
                <a:cs typeface="Inter"/>
                <a:sym typeface="Inter"/>
              </a:defRPr>
            </a:lvl6pPr>
            <a:lvl7pPr marL="3200400" marR="0" lvl="6" indent="-228600" algn="l" rtl="0">
              <a:lnSpc>
                <a:spcPct val="100000"/>
              </a:lnSpc>
              <a:spcBef>
                <a:spcPts val="0"/>
              </a:spcBef>
              <a:spcAft>
                <a:spcPts val="0"/>
              </a:spcAft>
              <a:buClr>
                <a:schemeClr val="lt1"/>
              </a:buClr>
              <a:buSzPts val="1100"/>
              <a:buFont typeface="Inter"/>
              <a:buNone/>
              <a:defRPr sz="1100" i="0" u="none" strike="noStrike" cap="none">
                <a:solidFill>
                  <a:schemeClr val="lt1"/>
                </a:solidFill>
                <a:latin typeface="Inter"/>
                <a:ea typeface="Inter"/>
                <a:cs typeface="Inter"/>
                <a:sym typeface="Inter"/>
              </a:defRPr>
            </a:lvl7pPr>
            <a:lvl8pPr marL="3657600" marR="0" lvl="7" indent="-228600" algn="l" rtl="0">
              <a:lnSpc>
                <a:spcPct val="100000"/>
              </a:lnSpc>
              <a:spcBef>
                <a:spcPts val="0"/>
              </a:spcBef>
              <a:spcAft>
                <a:spcPts val="0"/>
              </a:spcAft>
              <a:buClr>
                <a:schemeClr val="lt1"/>
              </a:buClr>
              <a:buSzPts val="1100"/>
              <a:buFont typeface="Inter"/>
              <a:buNone/>
              <a:defRPr sz="1100" i="0" u="none" strike="noStrike" cap="none">
                <a:solidFill>
                  <a:schemeClr val="lt1"/>
                </a:solidFill>
                <a:latin typeface="Inter"/>
                <a:ea typeface="Inter"/>
                <a:cs typeface="Inter"/>
                <a:sym typeface="Inter"/>
              </a:defRPr>
            </a:lvl8pPr>
            <a:lvl9pPr marL="4114800" marR="0" lvl="8" indent="-228600" algn="l" rtl="0">
              <a:lnSpc>
                <a:spcPct val="100000"/>
              </a:lnSpc>
              <a:spcBef>
                <a:spcPts val="0"/>
              </a:spcBef>
              <a:spcAft>
                <a:spcPts val="0"/>
              </a:spcAft>
              <a:buClr>
                <a:schemeClr val="lt1"/>
              </a:buClr>
              <a:buSzPts val="1100"/>
              <a:buFont typeface="Inter"/>
              <a:buNone/>
              <a:defRPr sz="1100" i="0" u="none" strike="noStrike" cap="none">
                <a:solidFill>
                  <a:schemeClr val="lt1"/>
                </a:solidFill>
                <a:latin typeface="Inter"/>
                <a:ea typeface="Inter"/>
                <a:cs typeface="Inter"/>
                <a:sym typeface="Inter"/>
              </a:defRPr>
            </a:lvl9pPr>
          </a:lstStyle>
          <a:p>
            <a:endParaRPr/>
          </a:p>
        </p:txBody>
      </p:sp>
      <p:pic>
        <p:nvPicPr>
          <p:cNvPr id="56" name="Google Shape;56;p13"/>
          <p:cNvPicPr preferRelativeResize="0"/>
          <p:nvPr/>
        </p:nvPicPr>
        <p:blipFill>
          <a:blip r:embed="rId11">
            <a:alphaModFix/>
          </a:blip>
          <a:stretch>
            <a:fillRect/>
          </a:stretch>
        </p:blipFill>
        <p:spPr>
          <a:xfrm>
            <a:off x="203300" y="6551414"/>
            <a:ext cx="986067" cy="83813"/>
          </a:xfrm>
          <a:prstGeom prst="rect">
            <a:avLst/>
          </a:prstGeom>
          <a:noFill/>
          <a:ln>
            <a:noFill/>
          </a:ln>
        </p:spPr>
      </p:pic>
    </p:spTree>
    <p:extLst>
      <p:ext uri="{BB962C8B-B14F-4D97-AF65-F5344CB8AC3E}">
        <p14:creationId xmlns:p14="http://schemas.microsoft.com/office/powerpoint/2010/main" val="157025952"/>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6">
          <p15:clr>
            <a:srgbClr val="EA4335"/>
          </p15:clr>
        </p15:guide>
        <p15:guide id="2" pos="562">
          <p15:clr>
            <a:srgbClr val="A4A3A4"/>
          </p15:clr>
        </p15:guide>
        <p15:guide id="3" pos="1023">
          <p15:clr>
            <a:srgbClr val="A4A3A4"/>
          </p15:clr>
        </p15:guide>
        <p15:guide id="4" pos="1487">
          <p15:clr>
            <a:srgbClr val="A4A3A4"/>
          </p15:clr>
        </p15:guide>
        <p15:guide id="5" pos="1952">
          <p15:clr>
            <a:srgbClr val="A4A3A4"/>
          </p15:clr>
        </p15:guide>
        <p15:guide id="6" pos="3806">
          <p15:clr>
            <a:srgbClr val="A4A3A4"/>
          </p15:clr>
        </p15:guide>
        <p15:guide id="7" pos="2418">
          <p15:clr>
            <a:srgbClr val="A4A3A4"/>
          </p15:clr>
        </p15:guide>
        <p15:guide id="8" pos="3342">
          <p15:clr>
            <a:srgbClr val="A4A3A4"/>
          </p15:clr>
        </p15:guide>
        <p15:guide id="9" pos="4275">
          <p15:clr>
            <a:srgbClr val="A4A3A4"/>
          </p15:clr>
        </p15:guide>
        <p15:guide id="10" pos="4739">
          <p15:clr>
            <a:srgbClr val="A4A3A4"/>
          </p15:clr>
        </p15:guide>
        <p15:guide id="11" pos="5200">
          <p15:clr>
            <a:srgbClr val="A4A3A4"/>
          </p15:clr>
        </p15:guide>
        <p15:guide id="12" pos="5664">
          <p15:clr>
            <a:srgbClr val="EA4335"/>
          </p15:clr>
        </p15:guide>
        <p15:guide id="13" orient="horz" pos="3143">
          <p15:clr>
            <a:srgbClr val="EA4335"/>
          </p15:clr>
        </p15:guide>
        <p15:guide id="14" orient="horz" pos="97">
          <p15:clr>
            <a:srgbClr val="F26B43"/>
          </p15:clr>
        </p15:guide>
        <p15:guide id="15" pos="2880">
          <p15:clr>
            <a:srgbClr val="EA4335"/>
          </p15:clr>
        </p15:guide>
        <p15:guide id="16" orient="horz" pos="1620">
          <p15:clr>
            <a:srgbClr val="EA4335"/>
          </p15:clr>
        </p15:guide>
        <p15:guide id="17" orient="horz" pos="2891">
          <p15:clr>
            <a:srgbClr val="A4A3A4"/>
          </p15:clr>
        </p15:guide>
        <p15:guide id="18" orient="horz" pos="2639">
          <p15:clr>
            <a:srgbClr val="A4A3A4"/>
          </p15:clr>
        </p15:guide>
        <p15:guide id="19" orient="horz" pos="2383">
          <p15:clr>
            <a:srgbClr val="A4A3A4"/>
          </p15:clr>
        </p15:guide>
        <p15:guide id="20" orient="horz" pos="2128">
          <p15:clr>
            <a:srgbClr val="A4A3A4"/>
          </p15:clr>
        </p15:guide>
        <p15:guide id="21" orient="horz" pos="1876">
          <p15:clr>
            <a:srgbClr val="A4A3A4"/>
          </p15:clr>
        </p15:guide>
        <p15:guide id="22" orient="horz" pos="1364">
          <p15:clr>
            <a:srgbClr val="A4A3A4"/>
          </p15:clr>
        </p15:guide>
        <p15:guide id="23" orient="horz" pos="1112">
          <p15:clr>
            <a:srgbClr val="A4A3A4"/>
          </p15:clr>
        </p15:guide>
        <p15:guide id="24" orient="horz" pos="857">
          <p15:clr>
            <a:srgbClr val="A4A3A4"/>
          </p15:clr>
        </p15:guide>
        <p15:guide id="25" orient="horz" pos="605">
          <p15:clr>
            <a:srgbClr val="A4A3A4"/>
          </p15:clr>
        </p15:guide>
        <p15:guide id="26" orient="horz" pos="374">
          <p15:clr>
            <a:srgbClr val="A4A3A4"/>
          </p15:clr>
        </p15:guide>
        <p15:guide id="27" pos="144">
          <p15:clr>
            <a:srgbClr val="FDE53C"/>
          </p15:clr>
        </p15:guide>
        <p15:guide id="28" pos="5616">
          <p15:clr>
            <a:srgbClr val="FDE53C"/>
          </p15:clr>
        </p15:guide>
        <p15:guide id="29" orient="horz" pos="3096">
          <p15:clr>
            <a:srgbClr val="FDE53C"/>
          </p15:clr>
        </p15:guide>
        <p15:guide id="30" orient="horz" pos="144">
          <p15:clr>
            <a:srgbClr val="FDE53C"/>
          </p15:clr>
        </p15:guide>
        <p15:guide id="31" orient="horz" pos="979">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sample text</a:t>
            </a:r>
            <a:endParaRPr lang="ru-RU"/>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A1CCE-49A2-405B-8682-C42A702F242D}" type="datetime1">
              <a:rPr lang="en-US" smtClean="0"/>
              <a:t>7/15/2024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57906509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1143057"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867" kern="1200">
          <a:solidFill>
            <a:schemeClr val="accent1"/>
          </a:solidFill>
          <a:latin typeface="+mn-lt"/>
          <a:ea typeface="+mn-ea"/>
          <a:cs typeface="+mn-cs"/>
        </a:defRPr>
      </a:lvl3pPr>
      <a:lvl4pPr marL="1600280"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733" kern="1200">
          <a:solidFill>
            <a:schemeClr val="accent1"/>
          </a:solidFill>
          <a:latin typeface="+mn-lt"/>
          <a:ea typeface="+mn-ea"/>
          <a:cs typeface="+mn-cs"/>
        </a:defRPr>
      </a:lvl4pPr>
      <a:lvl5pPr marL="2057503"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sample text</a:t>
            </a:r>
            <a:endParaRPr lang="ru-RU"/>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A1CCE-49A2-405B-8682-C42A702F242D}" type="datetime1">
              <a:rPr lang="en-US" smtClean="0"/>
              <a:t>7/15/2024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96089861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1143057"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867" kern="1200">
          <a:solidFill>
            <a:schemeClr val="accent1"/>
          </a:solidFill>
          <a:latin typeface="+mn-lt"/>
          <a:ea typeface="+mn-ea"/>
          <a:cs typeface="+mn-cs"/>
        </a:defRPr>
      </a:lvl3pPr>
      <a:lvl4pPr marL="1600280"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733" kern="1200">
          <a:solidFill>
            <a:schemeClr val="accent1"/>
          </a:solidFill>
          <a:latin typeface="+mn-lt"/>
          <a:ea typeface="+mn-ea"/>
          <a:cs typeface="+mn-cs"/>
        </a:defRPr>
      </a:lvl4pPr>
      <a:lvl5pPr marL="2057503"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sample text</a:t>
            </a:r>
            <a:endParaRPr lang="ru-RU"/>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A1CCE-49A2-405B-8682-C42A702F242D}" type="datetime1">
              <a:rPr lang="en-US" smtClean="0"/>
              <a:t>7/15/2024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90562281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1143057"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867" kern="1200">
          <a:solidFill>
            <a:schemeClr val="accent1"/>
          </a:solidFill>
          <a:latin typeface="+mn-lt"/>
          <a:ea typeface="+mn-ea"/>
          <a:cs typeface="+mn-cs"/>
        </a:defRPr>
      </a:lvl3pPr>
      <a:lvl4pPr marL="1600280"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733" kern="1200">
          <a:solidFill>
            <a:schemeClr val="accent1"/>
          </a:solidFill>
          <a:latin typeface="+mn-lt"/>
          <a:ea typeface="+mn-ea"/>
          <a:cs typeface="+mn-cs"/>
        </a:defRPr>
      </a:lvl4pPr>
      <a:lvl5pPr marL="2057503"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575DE861-B9A1-4A18-9F5F-94A52748B38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87261" y="216464"/>
            <a:ext cx="1828804" cy="812801"/>
          </a:xfrm>
          <a:prstGeom prst="rect">
            <a:avLst/>
          </a:prstGeom>
        </p:spPr>
      </p:pic>
      <p:sp>
        <p:nvSpPr>
          <p:cNvPr id="8" name="Oval 6">
            <a:extLst>
              <a:ext uri="{FF2B5EF4-FFF2-40B4-BE49-F238E27FC236}">
                <a16:creationId xmlns:a16="http://schemas.microsoft.com/office/drawing/2014/main" id="{7E828208-ABA1-44C3-BAD8-99277A74F4D9}"/>
              </a:ext>
            </a:extLst>
          </p:cNvPr>
          <p:cNvSpPr/>
          <p:nvPr userDrawn="1"/>
        </p:nvSpPr>
        <p:spPr>
          <a:xfrm>
            <a:off x="10937250" y="5771196"/>
            <a:ext cx="1301385" cy="1281357"/>
          </a:xfrm>
          <a:prstGeom prst="ellipse">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fld id="{EB505DAB-C8D3-4C6E-AC7B-8A0764D76D97}" type="slidenum">
              <a:rPr lang="en-US" sz="3734" smtClean="0">
                <a:solidFill>
                  <a:schemeClr val="bg1">
                    <a:lumMod val="85000"/>
                  </a:schemeClr>
                </a:solidFill>
                <a:latin typeface="Arial Black" panose="020B0A04020102020204" pitchFamily="34" charset="0"/>
                <a:cs typeface="Arial" panose="020B0604020202020204" pitchFamily="34" charset="0"/>
              </a:rPr>
              <a:t>‹#›</a:t>
            </a:fld>
            <a:endParaRPr lang="en-US" sz="3734" dirty="0">
              <a:solidFill>
                <a:schemeClr val="bg1">
                  <a:lumMod val="85000"/>
                </a:schemeClr>
              </a:solidFill>
              <a:latin typeface="Arial Black" panose="020B0A04020102020204" pitchFamily="34" charset="0"/>
              <a:cs typeface="Arial" panose="020B0604020202020204" pitchFamily="34" charset="0"/>
            </a:endParaRPr>
          </a:p>
        </p:txBody>
      </p:sp>
      <p:sp>
        <p:nvSpPr>
          <p:cNvPr id="9" name="Текст 3">
            <a:extLst>
              <a:ext uri="{FF2B5EF4-FFF2-40B4-BE49-F238E27FC236}">
                <a16:creationId xmlns:a16="http://schemas.microsoft.com/office/drawing/2014/main" id="{1A48A180-71DF-4815-AD87-5AD46466A402}"/>
              </a:ext>
            </a:extLst>
          </p:cNvPr>
          <p:cNvSpPr txBox="1">
            <a:spLocks/>
          </p:cNvSpPr>
          <p:nvPr userDrawn="1"/>
        </p:nvSpPr>
        <p:spPr>
          <a:xfrm>
            <a:off x="764006" y="720482"/>
            <a:ext cx="10773606" cy="719309"/>
          </a:xfrm>
          <a:prstGeom prst="rect">
            <a:avLst/>
          </a:prstGeom>
        </p:spPr>
        <p:txBody>
          <a:bodyPr>
            <a:norm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3200" kern="1200">
                <a:solidFill>
                  <a:schemeClr val="tx1"/>
                </a:solidFill>
                <a:latin typeface="Montserrat ExtraBold" pitchFamily="2" charset="-52"/>
                <a:ea typeface="Roboto"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1143057"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867" kern="1200">
                <a:solidFill>
                  <a:schemeClr val="accent1"/>
                </a:solidFill>
                <a:latin typeface="+mn-lt"/>
                <a:ea typeface="+mn-ea"/>
                <a:cs typeface="+mn-cs"/>
              </a:defRPr>
            </a:lvl3pPr>
            <a:lvl4pPr marL="1600280"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733" kern="1200">
                <a:solidFill>
                  <a:schemeClr val="accent1"/>
                </a:solidFill>
                <a:latin typeface="+mn-lt"/>
                <a:ea typeface="+mn-ea"/>
                <a:cs typeface="+mn-cs"/>
              </a:defRPr>
            </a:lvl4pPr>
            <a:lvl5pPr marL="2057503"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Black" panose="020B0A04020102020204" pitchFamily="34" charset="0"/>
              </a:rPr>
              <a:t>Click to edit master title style</a:t>
            </a:r>
          </a:p>
          <a:p>
            <a:endParaRPr lang="ru-RU" dirty="0"/>
          </a:p>
        </p:txBody>
      </p:sp>
      <p:sp>
        <p:nvSpPr>
          <p:cNvPr id="10" name="Текст 4">
            <a:extLst>
              <a:ext uri="{FF2B5EF4-FFF2-40B4-BE49-F238E27FC236}">
                <a16:creationId xmlns:a16="http://schemas.microsoft.com/office/drawing/2014/main" id="{17B6F735-7F6F-4387-B1AE-76559B3030AB}"/>
              </a:ext>
            </a:extLst>
          </p:cNvPr>
          <p:cNvSpPr txBox="1">
            <a:spLocks/>
          </p:cNvSpPr>
          <p:nvPr userDrawn="1"/>
        </p:nvSpPr>
        <p:spPr>
          <a:xfrm>
            <a:off x="764005" y="1629294"/>
            <a:ext cx="10773874" cy="3810000"/>
          </a:xfrm>
          <a:prstGeom prst="rect">
            <a:avLst/>
          </a:prstGeom>
        </p:spPr>
        <p:txBody>
          <a:bodyPr>
            <a:norm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00" kern="1200">
                <a:solidFill>
                  <a:schemeClr val="accent1"/>
                </a:solidFill>
                <a:latin typeface="Roboto" panose="02000000000000000000" pitchFamily="2" charset="0"/>
                <a:ea typeface="Roboto"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1143057"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867" kern="1200">
                <a:solidFill>
                  <a:schemeClr val="accent1"/>
                </a:solidFill>
                <a:latin typeface="+mn-lt"/>
                <a:ea typeface="+mn-ea"/>
                <a:cs typeface="+mn-cs"/>
              </a:defRPr>
            </a:lvl3pPr>
            <a:lvl4pPr marL="1600280"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733" kern="1200">
                <a:solidFill>
                  <a:schemeClr val="accent1"/>
                </a:solidFill>
                <a:latin typeface="+mn-lt"/>
                <a:ea typeface="+mn-ea"/>
                <a:cs typeface="+mn-cs"/>
              </a:defRPr>
            </a:lvl4pPr>
            <a:lvl5pPr marL="2057503"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latin typeface="+mn-lt"/>
              </a:rPr>
              <a:t>Click to edit</a:t>
            </a:r>
          </a:p>
          <a:p>
            <a:pPr>
              <a:lnSpc>
                <a:spcPct val="100000"/>
              </a:lnSpc>
            </a:pPr>
            <a:endParaRPr lang="ru-RU" dirty="0">
              <a:latin typeface="+mn-lt"/>
            </a:endParaRPr>
          </a:p>
        </p:txBody>
      </p:sp>
    </p:spTree>
    <p:extLst>
      <p:ext uri="{BB962C8B-B14F-4D97-AF65-F5344CB8AC3E}">
        <p14:creationId xmlns:p14="http://schemas.microsoft.com/office/powerpoint/2010/main" val="73421099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txStyles>
    <p:titleStyle>
      <a:lvl1pPr algn="l" defTabSz="914446" rtl="0" eaLnBrk="1" latinLnBrk="0" hangingPunct="1">
        <a:lnSpc>
          <a:spcPct val="90000"/>
        </a:lnSpc>
        <a:spcBef>
          <a:spcPct val="0"/>
        </a:spcBef>
        <a:buNone/>
        <a:defRPr sz="3400" kern="1200">
          <a:solidFill>
            <a:schemeClr val="tx1"/>
          </a:solidFill>
          <a:latin typeface="Montserrat ExtraBold" pitchFamily="2" charset="-52"/>
          <a:ea typeface="+mj-ea"/>
          <a:cs typeface="+mj-cs"/>
        </a:defRPr>
      </a:lvl1pPr>
    </p:titleStyle>
    <p:body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00" kern="1200">
          <a:solidFill>
            <a:schemeClr val="accent1"/>
          </a:solidFill>
          <a:latin typeface="Roboto" panose="02000000000000000000" pitchFamily="2" charset="0"/>
          <a:ea typeface="Roboto"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1143057"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867" kern="1200">
          <a:solidFill>
            <a:schemeClr val="accent1"/>
          </a:solidFill>
          <a:latin typeface="+mn-lt"/>
          <a:ea typeface="+mn-ea"/>
          <a:cs typeface="+mn-cs"/>
        </a:defRPr>
      </a:lvl3pPr>
      <a:lvl4pPr marL="1600280"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733" kern="1200">
          <a:solidFill>
            <a:schemeClr val="accent1"/>
          </a:solidFill>
          <a:latin typeface="+mn-lt"/>
          <a:ea typeface="+mn-ea"/>
          <a:cs typeface="+mn-cs"/>
        </a:defRPr>
      </a:lvl4pPr>
      <a:lvl5pPr marL="2057503"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123CC-62FF-4398-9CA2-187D37A1E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92C70D0-578A-406C-9E47-A947C9F15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6DEF043-B75A-483C-8DDC-A1242C79D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1188F-F401-4C9C-8BAA-D32AFED4393C}" type="datetimeFigureOut">
              <a:rPr lang="ru-RU" smtClean="0"/>
              <a:t>15.07.2024</a:t>
            </a:fld>
            <a:endParaRPr lang="ru-RU"/>
          </a:p>
        </p:txBody>
      </p:sp>
      <p:sp>
        <p:nvSpPr>
          <p:cNvPr id="5" name="Нижний колонтитул 4">
            <a:extLst>
              <a:ext uri="{FF2B5EF4-FFF2-40B4-BE49-F238E27FC236}">
                <a16:creationId xmlns:a16="http://schemas.microsoft.com/office/drawing/2014/main" id="{9F99BF8C-70D0-4A49-8FE2-80A7A2481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D0AD17B-D9E9-459A-8427-28A25512A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21591-E1C7-4257-A043-38076D4A3EBA}" type="slidenum">
              <a:rPr lang="ru-RU" smtClean="0"/>
              <a:t>‹#›</a:t>
            </a:fld>
            <a:endParaRPr lang="ru-RU"/>
          </a:p>
        </p:txBody>
      </p:sp>
    </p:spTree>
    <p:extLst>
      <p:ext uri="{BB962C8B-B14F-4D97-AF65-F5344CB8AC3E}">
        <p14:creationId xmlns:p14="http://schemas.microsoft.com/office/powerpoint/2010/main" val="63694229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sample text</a:t>
            </a:r>
            <a:endParaRPr lang="ru-RU"/>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AA1CCE-49A2-405B-8682-C42A702F242D}" type="datetime1">
              <a:rPr lang="en-US" smtClean="0"/>
              <a:t>7/15/2024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369405655"/>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1143057"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867" kern="1200">
          <a:solidFill>
            <a:schemeClr val="accent1"/>
          </a:solidFill>
          <a:latin typeface="+mn-lt"/>
          <a:ea typeface="+mn-ea"/>
          <a:cs typeface="+mn-cs"/>
        </a:defRPr>
      </a:lvl3pPr>
      <a:lvl4pPr marL="1600280"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733" kern="1200">
          <a:solidFill>
            <a:schemeClr val="accent1"/>
          </a:solidFill>
          <a:latin typeface="+mn-lt"/>
          <a:ea typeface="+mn-ea"/>
          <a:cs typeface="+mn-cs"/>
        </a:defRPr>
      </a:lvl4pPr>
      <a:lvl5pPr marL="2057503"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hyperlink" Target="http://www.johnsnowlabs.com/comparison-of-key-medical-nlp-benchmarks-spark-nlp-vs-aws-google-cloud-and-azure/" TargetMode="External"/><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3.png"/><Relationship Id="rId1" Type="http://schemas.openxmlformats.org/officeDocument/2006/relationships/slideLayout" Target="../slideLayouts/slideLayout48.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johnsnowlabs.com/comparing-spark-nlp-for-healthcare-and-chatgpt-in-extracting-icd10-cm-codes-from-clinical-notes/" TargetMode="External"/><Relationship Id="rId1" Type="http://schemas.openxmlformats.org/officeDocument/2006/relationships/slideLayout" Target="../slideLayouts/slideLayout48.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johnsnowlabs.com/a-comprehensive-comparison-of-chatgpt-and-spark-nlp-for-healthcare-in-de-identification-of-sensitive-data-phi/" TargetMode="External"/><Relationship Id="rId1" Type="http://schemas.openxmlformats.org/officeDocument/2006/relationships/slideLayout" Target="../slideLayouts/slideLayout48.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7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2.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100.xml"/><Relationship Id="rId5" Type="http://schemas.openxmlformats.org/officeDocument/2006/relationships/image" Target="../media/image86.gif"/><Relationship Id="rId4" Type="http://schemas.openxmlformats.org/officeDocument/2006/relationships/image" Target="../media/image8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00.xml"/><Relationship Id="rId4" Type="http://schemas.openxmlformats.org/officeDocument/2006/relationships/image" Target="../media/image85.sv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7.png"/><Relationship Id="rId4"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8" Type="http://schemas.openxmlformats.org/officeDocument/2006/relationships/hyperlink" Target="https://www.johnsnowlabs.com/nlp-lab/#enterprise-security-privacy" TargetMode="External"/><Relationship Id="rId3" Type="http://schemas.openxmlformats.org/officeDocument/2006/relationships/hyperlink" Target="https://www.johnsnowlabs.com/nlp-lab/#annotation-text-images" TargetMode="External"/><Relationship Id="rId7" Type="http://schemas.openxmlformats.org/officeDocument/2006/relationships/hyperlink" Target="https://www.johnsnowlabs.com/nlp-lab/#manage-project-teams" TargetMode="External"/><Relationship Id="rId2" Type="http://schemas.openxmlformats.org/officeDocument/2006/relationships/image" Target="../media/image88.png"/><Relationship Id="rId1" Type="http://schemas.openxmlformats.org/officeDocument/2006/relationships/slideLayout" Target="../slideLayouts/slideLayout122.xml"/><Relationship Id="rId6" Type="http://schemas.openxmlformats.org/officeDocument/2006/relationships/hyperlink" Target="https://www.johnsnowlabs.com/nlp-lab/#models-rules-promts-hub" TargetMode="External"/><Relationship Id="rId5" Type="http://schemas.openxmlformats.org/officeDocument/2006/relationships/hyperlink" Target="https://www.johnsnowlabs.com/nlp-lab/#train-tune-nlp-models" TargetMode="External"/><Relationship Id="rId4" Type="http://schemas.openxmlformats.org/officeDocument/2006/relationships/hyperlink" Target="https://www.johnsnowlabs.com/nlp-lab/#ai-assisted-annotation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2.xml"/></Relationships>
</file>

<file path=ppt/slides/_rels/slide38.xml.rels><?xml version="1.0" encoding="UTF-8" standalone="yes"?>
<Relationships xmlns="http://schemas.openxmlformats.org/package/2006/relationships"><Relationship Id="rId2" Type="http://schemas.openxmlformats.org/officeDocument/2006/relationships/hyperlink" Target="http://www.johnsnowlabs.com/customers" TargetMode="External"/><Relationship Id="rId1" Type="http://schemas.openxmlformats.org/officeDocument/2006/relationships/slideLayout" Target="../slideLayouts/slideLayout16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59.png"/><Relationship Id="rId4" Type="http://schemas.openxmlformats.org/officeDocument/2006/relationships/image" Target="../media/image58.svg"/></Relationships>
</file>

<file path=ppt/slides/_rels/slide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62754690-B567-4E0E-814F-D3DFD68056D0}"/>
              </a:ext>
            </a:extLst>
          </p:cNvPr>
          <p:cNvSpPr>
            <a:spLocks noGrp="1"/>
          </p:cNvSpPr>
          <p:nvPr>
            <p:ph type="ctrTitle"/>
          </p:nvPr>
        </p:nvSpPr>
        <p:spPr/>
        <p:txBody>
          <a:bodyPr/>
          <a:lstStyle/>
          <a:p>
            <a:r>
              <a:rPr lang="en-US" dirty="0"/>
              <a:t>Applied Generative AI </a:t>
            </a:r>
            <a:br>
              <a:rPr lang="en-US" dirty="0"/>
            </a:br>
            <a:r>
              <a:rPr lang="en-US" dirty="0"/>
              <a:t>for Data Scientists</a:t>
            </a:r>
            <a:endParaRPr lang="ru-RU" dirty="0"/>
          </a:p>
        </p:txBody>
      </p:sp>
      <p:sp>
        <p:nvSpPr>
          <p:cNvPr id="10" name="Текст 9">
            <a:extLst>
              <a:ext uri="{FF2B5EF4-FFF2-40B4-BE49-F238E27FC236}">
                <a16:creationId xmlns:a16="http://schemas.microsoft.com/office/drawing/2014/main" id="{98ABC05D-253A-4EAB-A331-4BE8FF5BEF52}"/>
              </a:ext>
            </a:extLst>
          </p:cNvPr>
          <p:cNvSpPr>
            <a:spLocks noGrp="1"/>
          </p:cNvSpPr>
          <p:nvPr>
            <p:ph type="body" idx="1"/>
          </p:nvPr>
        </p:nvSpPr>
        <p:spPr/>
        <p:txBody>
          <a:bodyPr/>
          <a:lstStyle/>
          <a:p>
            <a:pPr>
              <a:lnSpc>
                <a:spcPct val="100000"/>
              </a:lnSpc>
            </a:pPr>
            <a:r>
              <a:rPr lang="en-US" dirty="0"/>
              <a:t>July 2024 Training &amp; Certification</a:t>
            </a:r>
            <a:endParaRPr lang="ru-RU" dirty="0"/>
          </a:p>
        </p:txBody>
      </p:sp>
    </p:spTree>
    <p:extLst>
      <p:ext uri="{BB962C8B-B14F-4D97-AF65-F5344CB8AC3E}">
        <p14:creationId xmlns:p14="http://schemas.microsoft.com/office/powerpoint/2010/main" val="2795554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0" name="Google Shape;417;p79">
            <a:extLst>
              <a:ext uri="{FF2B5EF4-FFF2-40B4-BE49-F238E27FC236}">
                <a16:creationId xmlns:a16="http://schemas.microsoft.com/office/drawing/2014/main" id="{4FF2FAAD-A9FB-E796-7765-074B247864B7}"/>
              </a:ext>
            </a:extLst>
          </p:cNvPr>
          <p:cNvSpPr txBox="1"/>
          <p:nvPr/>
        </p:nvSpPr>
        <p:spPr>
          <a:xfrm>
            <a:off x="0" y="377991"/>
            <a:ext cx="12192000" cy="986149"/>
          </a:xfrm>
          <a:prstGeom prst="rect">
            <a:avLst/>
          </a:prstGeom>
          <a:noFill/>
          <a:ln>
            <a:noFill/>
          </a:ln>
        </p:spPr>
        <p:txBody>
          <a:bodyPr spcFirstLastPara="1" wrap="square" lIns="121835" tIns="121835" rIns="121835" bIns="121835" anchor="t" anchorCtr="0">
            <a:noAutofit/>
          </a:bodyPr>
          <a:lstStyle/>
          <a:p>
            <a:pPr algn="ctr" defTabSz="1218864" hangingPunct="0">
              <a:lnSpc>
                <a:spcPct val="115000"/>
              </a:lnSpc>
              <a:buClr>
                <a:srgbClr val="3C2782"/>
              </a:buClr>
              <a:buSzPts val="2800"/>
            </a:pPr>
            <a:r>
              <a:rPr lang="en-GB" sz="3200" b="1" dirty="0">
                <a:solidFill>
                  <a:srgbClr val="3C2782"/>
                </a:solidFill>
                <a:latin typeface="Montserrat"/>
                <a:ea typeface="Montserrat"/>
                <a:cs typeface="Montserrat"/>
                <a:sym typeface="Montserrat"/>
              </a:rPr>
              <a:t>LLM Inference Use Case:</a:t>
            </a:r>
            <a:br>
              <a:rPr lang="en-GB" sz="3200" b="1" dirty="0">
                <a:solidFill>
                  <a:srgbClr val="3C2782"/>
                </a:solidFill>
                <a:latin typeface="Montserrat"/>
                <a:ea typeface="Montserrat"/>
                <a:cs typeface="Montserrat"/>
                <a:sym typeface="Montserrat"/>
              </a:rPr>
            </a:br>
            <a:r>
              <a:rPr lang="en-GB" sz="3200" b="1" dirty="0">
                <a:solidFill>
                  <a:srgbClr val="3C2782"/>
                </a:solidFill>
                <a:latin typeface="Montserrat"/>
                <a:ea typeface="Montserrat"/>
                <a:cs typeface="Montserrat"/>
                <a:sym typeface="Montserrat"/>
              </a:rPr>
              <a:t>What if my text processing pipelines needs an LLM?</a:t>
            </a:r>
          </a:p>
        </p:txBody>
      </p:sp>
      <p:pic>
        <p:nvPicPr>
          <p:cNvPr id="4" name="Picture 3" descr="A green text on a white background&#10;&#10;Description automatically generated">
            <a:extLst>
              <a:ext uri="{FF2B5EF4-FFF2-40B4-BE49-F238E27FC236}">
                <a16:creationId xmlns:a16="http://schemas.microsoft.com/office/drawing/2014/main" id="{53130CA5-C717-66A7-5297-655B9AFA5FF9}"/>
              </a:ext>
            </a:extLst>
          </p:cNvPr>
          <p:cNvPicPr>
            <a:picLocks noChangeAspect="1"/>
          </p:cNvPicPr>
          <p:nvPr/>
        </p:nvPicPr>
        <p:blipFill>
          <a:blip r:embed="rId3"/>
          <a:stretch>
            <a:fillRect/>
          </a:stretch>
        </p:blipFill>
        <p:spPr>
          <a:xfrm>
            <a:off x="1750648" y="2216728"/>
            <a:ext cx="8128000" cy="2756349"/>
          </a:xfrm>
          <a:prstGeom prst="rect">
            <a:avLst/>
          </a:prstGeom>
        </p:spPr>
      </p:pic>
      <p:sp>
        <p:nvSpPr>
          <p:cNvPr id="9" name="TextBox 8">
            <a:extLst>
              <a:ext uri="{FF2B5EF4-FFF2-40B4-BE49-F238E27FC236}">
                <a16:creationId xmlns:a16="http://schemas.microsoft.com/office/drawing/2014/main" id="{8E21C437-E1E5-B437-2905-D045358611E5}"/>
              </a:ext>
            </a:extLst>
          </p:cNvPr>
          <p:cNvSpPr txBox="1"/>
          <p:nvPr/>
        </p:nvSpPr>
        <p:spPr>
          <a:xfrm>
            <a:off x="643704" y="6058557"/>
            <a:ext cx="10904593" cy="461665"/>
          </a:xfrm>
          <a:prstGeom prst="rect">
            <a:avLst/>
          </a:prstGeom>
          <a:solidFill>
            <a:srgbClr val="FFFFFF"/>
          </a:solidFill>
          <a:ln w="25400" cap="flat" cmpd="sng" algn="ctr">
            <a:solidFill>
              <a:srgbClr val="3E74D1"/>
            </a:solidFill>
            <a:prstDash val="solid"/>
          </a:ln>
          <a:effectLst/>
        </p:spPr>
        <p:txBody>
          <a:bodyPr wrap="square">
            <a:spAutoFit/>
          </a:bodyPr>
          <a:lstStyle/>
          <a:p>
            <a:pPr algn="ctr" defTabSz="1219170">
              <a:defRPr sz="3200">
                <a:latin typeface="Helvetica Neue"/>
                <a:ea typeface="Helvetica Neue"/>
                <a:cs typeface="Helvetica Neue"/>
                <a:sym typeface="Helvetica Neue"/>
              </a:defRPr>
            </a:pPr>
            <a:r>
              <a:rPr lang="en-US" sz="2400" dirty="0">
                <a:latin typeface="Helvetica Neue"/>
                <a:ea typeface="Helvetica Neue"/>
                <a:cs typeface="Helvetica Neue"/>
                <a:sym typeface="Helvetica Neue"/>
              </a:rPr>
              <a:t>Question Answering, Text Generation, Summarization, Translation, Extraction</a:t>
            </a:r>
            <a:endParaRPr lang="en-US" sz="2400" b="1" kern="0"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6336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0" name="Google Shape;417;p79">
            <a:extLst>
              <a:ext uri="{FF2B5EF4-FFF2-40B4-BE49-F238E27FC236}">
                <a16:creationId xmlns:a16="http://schemas.microsoft.com/office/drawing/2014/main" id="{4FF2FAAD-A9FB-E796-7765-074B247864B7}"/>
              </a:ext>
            </a:extLst>
          </p:cNvPr>
          <p:cNvSpPr txBox="1"/>
          <p:nvPr/>
        </p:nvSpPr>
        <p:spPr>
          <a:xfrm>
            <a:off x="0" y="377991"/>
            <a:ext cx="12192000" cy="986149"/>
          </a:xfrm>
          <a:prstGeom prst="rect">
            <a:avLst/>
          </a:prstGeom>
          <a:noFill/>
          <a:ln>
            <a:noFill/>
          </a:ln>
        </p:spPr>
        <p:txBody>
          <a:bodyPr spcFirstLastPara="1" wrap="square" lIns="121835" tIns="121835" rIns="121835" bIns="121835" anchor="t" anchorCtr="0">
            <a:noAutofit/>
          </a:bodyPr>
          <a:lstStyle/>
          <a:p>
            <a:pPr algn="ctr" defTabSz="1218864" hangingPunct="0">
              <a:lnSpc>
                <a:spcPct val="115000"/>
              </a:lnSpc>
              <a:buClr>
                <a:srgbClr val="3C2782"/>
              </a:buClr>
              <a:buSzPts val="2800"/>
            </a:pPr>
            <a:r>
              <a:rPr lang="en-GB" sz="3200" b="1" dirty="0">
                <a:solidFill>
                  <a:srgbClr val="3C2782"/>
                </a:solidFill>
                <a:latin typeface="Montserrat"/>
                <a:ea typeface="Montserrat"/>
                <a:cs typeface="Montserrat"/>
                <a:sym typeface="Montserrat"/>
              </a:rPr>
              <a:t>In Spark NLP, an LLM is just another pipeline step</a:t>
            </a:r>
          </a:p>
        </p:txBody>
      </p:sp>
      <p:pic>
        <p:nvPicPr>
          <p:cNvPr id="2" name="Picture 1" descr="A computer code with text&#10;&#10;Description automatically generated">
            <a:extLst>
              <a:ext uri="{FF2B5EF4-FFF2-40B4-BE49-F238E27FC236}">
                <a16:creationId xmlns:a16="http://schemas.microsoft.com/office/drawing/2014/main" id="{A0E52EBA-7FB4-05E9-7505-3895755B32B3}"/>
              </a:ext>
            </a:extLst>
          </p:cNvPr>
          <p:cNvPicPr>
            <a:picLocks noChangeAspect="1"/>
          </p:cNvPicPr>
          <p:nvPr/>
        </p:nvPicPr>
        <p:blipFill>
          <a:blip r:embed="rId3"/>
          <a:stretch>
            <a:fillRect/>
          </a:stretch>
        </p:blipFill>
        <p:spPr>
          <a:xfrm>
            <a:off x="2091681" y="2306826"/>
            <a:ext cx="7315200" cy="2755900"/>
          </a:xfrm>
          <a:prstGeom prst="rect">
            <a:avLst/>
          </a:prstGeom>
        </p:spPr>
      </p:pic>
      <p:sp>
        <p:nvSpPr>
          <p:cNvPr id="3" name="TextBox 2">
            <a:extLst>
              <a:ext uri="{FF2B5EF4-FFF2-40B4-BE49-F238E27FC236}">
                <a16:creationId xmlns:a16="http://schemas.microsoft.com/office/drawing/2014/main" id="{CF986BE8-72CF-DCE2-F270-DEDBAE21392F}"/>
              </a:ext>
            </a:extLst>
          </p:cNvPr>
          <p:cNvSpPr txBox="1"/>
          <p:nvPr/>
        </p:nvSpPr>
        <p:spPr>
          <a:xfrm>
            <a:off x="196095" y="6058557"/>
            <a:ext cx="11774232" cy="461665"/>
          </a:xfrm>
          <a:prstGeom prst="rect">
            <a:avLst/>
          </a:prstGeom>
          <a:solidFill>
            <a:srgbClr val="FFFFFF"/>
          </a:solidFill>
          <a:ln w="25400" cap="flat" cmpd="sng" algn="ctr">
            <a:solidFill>
              <a:srgbClr val="3E74D1"/>
            </a:solidFill>
            <a:prstDash val="solid"/>
          </a:ln>
          <a:effectLst/>
        </p:spPr>
        <p:txBody>
          <a:bodyPr wrap="square">
            <a:spAutoFit/>
          </a:bodyPr>
          <a:lstStyle/>
          <a:p>
            <a:pPr algn="ctr" defTabSz="1219170">
              <a:defRPr sz="3200">
                <a:latin typeface="Helvetica Neue"/>
                <a:ea typeface="Helvetica Neue"/>
                <a:cs typeface="Helvetica Neue"/>
                <a:sym typeface="Helvetica Neue"/>
              </a:defRPr>
            </a:pPr>
            <a:r>
              <a:rPr lang="en-US" sz="2400" dirty="0">
                <a:latin typeface="Helvetica Neue"/>
                <a:ea typeface="Helvetica Neue"/>
                <a:cs typeface="Helvetica Neue"/>
                <a:sym typeface="Helvetica Neue"/>
              </a:rPr>
              <a:t>This makes it easy to distribute an LLM and process millions of questions efficiently.</a:t>
            </a:r>
            <a:endParaRPr lang="en-US" sz="2400" b="1" kern="0"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869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HPE Server:…"/>
          <p:cNvSpPr txBox="1">
            <a:spLocks noGrp="1"/>
          </p:cNvSpPr>
          <p:nvPr>
            <p:ph type="body" sz="half" idx="1"/>
          </p:nvPr>
        </p:nvSpPr>
        <p:spPr>
          <a:xfrm>
            <a:off x="-1" y="1328097"/>
            <a:ext cx="4590553" cy="5248872"/>
          </a:xfrm>
          <a:prstGeom prst="rect">
            <a:avLst/>
          </a:prstGeom>
        </p:spPr>
        <p:txBody>
          <a:bodyPr anchor="ctr">
            <a:normAutofit lnSpcReduction="10000"/>
          </a:bodyPr>
          <a:lstStyle/>
          <a:p>
            <a:pPr marL="609585" indent="-406390">
              <a:lnSpc>
                <a:spcPct val="150000"/>
              </a:lnSpc>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1867" dirty="0">
                <a:latin typeface="Helvetica Neue"/>
                <a:ea typeface="Helvetica Neue"/>
                <a:cs typeface="Helvetica Neue"/>
              </a:rPr>
              <a:t>Server:</a:t>
            </a:r>
          </a:p>
          <a:p>
            <a:pPr marL="882627" lvl="1" indent="-406390">
              <a:lnSpc>
                <a:spcPct val="150000"/>
              </a:lnSpc>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1867" dirty="0">
                <a:latin typeface="Helvetica Neue"/>
                <a:ea typeface="Helvetica Neue"/>
                <a:cs typeface="Helvetica Neue"/>
              </a:rPr>
              <a:t>Databricks 13.3 LTS</a:t>
            </a:r>
          </a:p>
          <a:p>
            <a:pPr marL="882627" lvl="1" indent="-406390">
              <a:lnSpc>
                <a:spcPct val="150000"/>
              </a:lnSpc>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1867" dirty="0">
                <a:latin typeface="Helvetica Neue"/>
                <a:ea typeface="Helvetica Neue"/>
                <a:cs typeface="Helvetica Neue"/>
              </a:rPr>
              <a:t>Single m6id.4xlarge, </a:t>
            </a:r>
            <a:br>
              <a:rPr lang="en-US" sz="1867" dirty="0">
                <a:latin typeface="Helvetica Neue"/>
                <a:ea typeface="Helvetica Neue"/>
                <a:cs typeface="Helvetica Neue"/>
              </a:rPr>
            </a:br>
            <a:r>
              <a:rPr lang="en-US" sz="1867" dirty="0">
                <a:latin typeface="Helvetica Neue"/>
                <a:ea typeface="Helvetica Neue"/>
                <a:cs typeface="Helvetica Neue"/>
              </a:rPr>
              <a:t>3rd Generation Intel Xeon</a:t>
            </a:r>
            <a:br>
              <a:rPr lang="en-US" sz="1867" dirty="0">
                <a:latin typeface="Helvetica Neue"/>
                <a:ea typeface="Helvetica Neue"/>
                <a:cs typeface="Helvetica Neue"/>
              </a:rPr>
            </a:br>
            <a:r>
              <a:rPr lang="en-US" sz="1867" dirty="0">
                <a:latin typeface="Helvetica Neue"/>
                <a:ea typeface="Helvetica Neue"/>
                <a:cs typeface="Helvetica Neue"/>
              </a:rPr>
              <a:t>(Ice Lake)</a:t>
            </a:r>
          </a:p>
          <a:p>
            <a:pPr marL="882627" lvl="1" indent="-406390">
              <a:lnSpc>
                <a:spcPct val="150000"/>
              </a:lnSpc>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1867" dirty="0">
                <a:latin typeface="Helvetica Neue"/>
                <a:ea typeface="Helvetica Neue"/>
                <a:cs typeface="Helvetica Neue"/>
              </a:rPr>
              <a:t>64 GB memory</a:t>
            </a:r>
          </a:p>
          <a:p>
            <a:pPr marL="882627" lvl="1" indent="-406390">
              <a:lnSpc>
                <a:spcPct val="150000"/>
              </a:lnSpc>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1867" dirty="0">
                <a:latin typeface="Helvetica Neue"/>
                <a:ea typeface="Helvetica Neue"/>
                <a:cs typeface="Helvetica Neue"/>
              </a:rPr>
              <a:t>16 Cores</a:t>
            </a:r>
          </a:p>
          <a:p>
            <a:pPr marL="609585" indent="-406390">
              <a:lnSpc>
                <a:spcPct val="150000"/>
              </a:lnSpc>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1867" dirty="0">
                <a:latin typeface="Helvetica Neue"/>
                <a:ea typeface="Helvetica Neue"/>
                <a:cs typeface="Helvetica Neue"/>
              </a:rPr>
              <a:t>Dataset: </a:t>
            </a:r>
          </a:p>
          <a:p>
            <a:pPr marL="882627" lvl="1" indent="-406390">
              <a:lnSpc>
                <a:spcPct val="150000"/>
              </a:lnSpc>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1867" dirty="0">
                <a:latin typeface="Helvetica Neue"/>
                <a:ea typeface="Helvetica Neue"/>
                <a:cs typeface="Helvetica Neue"/>
              </a:rPr>
              <a:t>News summarization</a:t>
            </a:r>
          </a:p>
          <a:p>
            <a:pPr marL="1219170" lvl="1" indent="-406390">
              <a:lnSpc>
                <a:spcPct val="150000"/>
              </a:lnSpc>
              <a:buClr>
                <a:srgbClr val="3C2782"/>
              </a:buClr>
              <a:buSzPts val="1200"/>
              <a:buFont typeface="Courier New"/>
              <a:buChar char="o"/>
              <a:defRPr sz="1200">
                <a:solidFill>
                  <a:srgbClr val="3C2782"/>
                </a:solidFill>
                <a:latin typeface="Montserrat Light"/>
                <a:ea typeface="Montserrat Light"/>
                <a:cs typeface="Montserrat Light"/>
                <a:sym typeface="Montserrat Light"/>
              </a:defRPr>
            </a:pPr>
            <a:r>
              <a:rPr lang="en-US" sz="1867" dirty="0">
                <a:latin typeface="Helvetica Neue"/>
                <a:ea typeface="Helvetica Neue"/>
                <a:cs typeface="Helvetica Neue"/>
              </a:rPr>
              <a:t>Run on 100 rows</a:t>
            </a:r>
          </a:p>
          <a:p>
            <a:pPr marL="1219170" lvl="1" indent="-406390">
              <a:lnSpc>
                <a:spcPct val="150000"/>
              </a:lnSpc>
              <a:buClr>
                <a:srgbClr val="3C2782"/>
              </a:buClr>
              <a:buSzPts val="1200"/>
              <a:buFont typeface="Courier New"/>
              <a:buChar char="o"/>
              <a:defRPr sz="1200">
                <a:solidFill>
                  <a:srgbClr val="3C2782"/>
                </a:solidFill>
                <a:latin typeface="Montserrat Light"/>
                <a:ea typeface="Montserrat Light"/>
                <a:cs typeface="Montserrat Light"/>
                <a:sym typeface="Montserrat Light"/>
              </a:defRPr>
            </a:pPr>
            <a:r>
              <a:rPr lang="en-US" sz="1867" dirty="0">
                <a:latin typeface="Helvetica Neue"/>
                <a:ea typeface="Helvetica Neue"/>
                <a:cs typeface="Helvetica Neue"/>
              </a:rPr>
              <a:t>38 tokens per row</a:t>
            </a:r>
          </a:p>
        </p:txBody>
      </p:sp>
      <p:sp>
        <p:nvSpPr>
          <p:cNvPr id="5" name="Rectangle 4">
            <a:extLst>
              <a:ext uri="{FF2B5EF4-FFF2-40B4-BE49-F238E27FC236}">
                <a16:creationId xmlns:a16="http://schemas.microsoft.com/office/drawing/2014/main" id="{CBA1C672-A2E7-CA15-DCB5-545BF4E7808E}"/>
              </a:ext>
            </a:extLst>
          </p:cNvPr>
          <p:cNvSpPr/>
          <p:nvPr/>
        </p:nvSpPr>
        <p:spPr>
          <a:xfrm>
            <a:off x="10435905" y="3397835"/>
            <a:ext cx="1686187" cy="5950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30272" hangingPunct="0">
              <a:defRPr/>
            </a:pPr>
            <a:endParaRPr lang="en-US" sz="3200">
              <a:solidFill>
                <a:srgbClr val="FFFFFF"/>
              </a:solidFill>
              <a:latin typeface="Graphik"/>
              <a:ea typeface="Graphik"/>
              <a:cs typeface="Graphik"/>
              <a:sym typeface="Graphik"/>
            </a:endParaRPr>
          </a:p>
        </p:txBody>
      </p:sp>
      <p:sp>
        <p:nvSpPr>
          <p:cNvPr id="9" name="TextBox 8">
            <a:extLst>
              <a:ext uri="{FF2B5EF4-FFF2-40B4-BE49-F238E27FC236}">
                <a16:creationId xmlns:a16="http://schemas.microsoft.com/office/drawing/2014/main" id="{8257E0C8-8020-974D-A283-0EA2476A8210}"/>
              </a:ext>
            </a:extLst>
          </p:cNvPr>
          <p:cNvSpPr txBox="1"/>
          <p:nvPr/>
        </p:nvSpPr>
        <p:spPr>
          <a:xfrm>
            <a:off x="136413" y="281031"/>
            <a:ext cx="11868017"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914424">
              <a:lnSpc>
                <a:spcPct val="90000"/>
              </a:lnSpc>
              <a:spcBef>
                <a:spcPts val="1000"/>
              </a:spcBef>
              <a:buClr>
                <a:srgbClr val="FA9E31"/>
              </a:buClr>
              <a:buSzPct val="120000"/>
              <a:defRPr/>
            </a:pPr>
            <a:r>
              <a:rPr lang="en-US" sz="3200" dirty="0">
                <a:solidFill>
                  <a:srgbClr val="536B76"/>
                </a:solidFill>
                <a:latin typeface="Arial Black" panose="020B0A04020102020204" pitchFamily="34" charset="0"/>
                <a:sym typeface="Arial"/>
              </a:rPr>
              <a:t>Spark NLP 5: 8.2x Faster on 100 Prompts</a:t>
            </a:r>
            <a:endParaRPr lang="ru-UA" sz="3200">
              <a:solidFill>
                <a:srgbClr val="536B76"/>
              </a:solidFill>
              <a:latin typeface="Arial Black" panose="020B0A04020102020204" pitchFamily="34" charset="0"/>
              <a:sym typeface="Arial"/>
            </a:endParaRPr>
          </a:p>
        </p:txBody>
      </p:sp>
      <p:graphicFrame>
        <p:nvGraphicFramePr>
          <p:cNvPr id="6" name="Chart 5">
            <a:extLst>
              <a:ext uri="{FF2B5EF4-FFF2-40B4-BE49-F238E27FC236}">
                <a16:creationId xmlns:a16="http://schemas.microsoft.com/office/drawing/2014/main" id="{18F736CD-35CE-1E31-645F-64BD18820CA2}"/>
              </a:ext>
            </a:extLst>
          </p:cNvPr>
          <p:cNvGraphicFramePr>
            <a:graphicFrameLocks/>
          </p:cNvGraphicFramePr>
          <p:nvPr/>
        </p:nvGraphicFramePr>
        <p:xfrm>
          <a:off x="4326880" y="1651356"/>
          <a:ext cx="7438827" cy="46322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6512172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0" name="Google Shape;417;p79">
            <a:extLst>
              <a:ext uri="{FF2B5EF4-FFF2-40B4-BE49-F238E27FC236}">
                <a16:creationId xmlns:a16="http://schemas.microsoft.com/office/drawing/2014/main" id="{4FF2FAAD-A9FB-E796-7765-074B247864B7}"/>
              </a:ext>
            </a:extLst>
          </p:cNvPr>
          <p:cNvSpPr txBox="1"/>
          <p:nvPr/>
        </p:nvSpPr>
        <p:spPr>
          <a:xfrm>
            <a:off x="0" y="377991"/>
            <a:ext cx="12192000" cy="986149"/>
          </a:xfrm>
          <a:prstGeom prst="rect">
            <a:avLst/>
          </a:prstGeom>
          <a:noFill/>
          <a:ln>
            <a:noFill/>
          </a:ln>
        </p:spPr>
        <p:txBody>
          <a:bodyPr spcFirstLastPara="1" wrap="square" lIns="121835" tIns="121835" rIns="121835" bIns="121835" anchor="t" anchorCtr="0">
            <a:noAutofit/>
          </a:bodyPr>
          <a:lstStyle/>
          <a:p>
            <a:pPr algn="ctr" defTabSz="1218864" hangingPunct="0">
              <a:lnSpc>
                <a:spcPct val="115000"/>
              </a:lnSpc>
              <a:buClr>
                <a:srgbClr val="3C2782"/>
              </a:buClr>
              <a:buSzPts val="2800"/>
            </a:pPr>
            <a:r>
              <a:rPr lang="en-GB" sz="3200" b="1" dirty="0">
                <a:solidFill>
                  <a:srgbClr val="3C2782"/>
                </a:solidFill>
                <a:latin typeface="Montserrat"/>
                <a:ea typeface="Montserrat"/>
                <a:cs typeface="Montserrat"/>
                <a:sym typeface="Montserrat"/>
              </a:rPr>
              <a:t>Efficient LLM Inference on CPU</a:t>
            </a:r>
          </a:p>
        </p:txBody>
      </p:sp>
      <p:sp>
        <p:nvSpPr>
          <p:cNvPr id="5" name="HPE Server:…">
            <a:extLst>
              <a:ext uri="{FF2B5EF4-FFF2-40B4-BE49-F238E27FC236}">
                <a16:creationId xmlns:a16="http://schemas.microsoft.com/office/drawing/2014/main" id="{5DC05854-AF7A-9EA0-B898-A0DF29B7E6CF}"/>
              </a:ext>
            </a:extLst>
          </p:cNvPr>
          <p:cNvSpPr txBox="1">
            <a:spLocks/>
          </p:cNvSpPr>
          <p:nvPr/>
        </p:nvSpPr>
        <p:spPr>
          <a:xfrm>
            <a:off x="349561" y="1328097"/>
            <a:ext cx="11407619" cy="2874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3" tIns="67733" rIns="67733" bIns="67733" anchor="ctr">
            <a:normAutofit fontScale="85000" lnSpcReduction="10000"/>
          </a:bodyPr>
          <a:lstStyle>
            <a:lvl1pPr marL="204788" marR="0" indent="-204788" algn="l" defTabSz="914377" rtl="0" latinLnBrk="0">
              <a:lnSpc>
                <a:spcPct val="90000"/>
              </a:lnSpc>
              <a:spcBef>
                <a:spcPts val="900"/>
              </a:spcBef>
              <a:spcAft>
                <a:spcPts val="0"/>
              </a:spcAft>
              <a:buClrTx/>
              <a:buSzPct val="150000"/>
              <a:buFontTx/>
              <a:buChar char="•"/>
              <a:tabLst/>
              <a:defRPr sz="1650" b="0" i="0" u="none" strike="noStrike" cap="none" spc="0" baseline="0">
                <a:solidFill>
                  <a:srgbClr val="000000"/>
                </a:solidFill>
                <a:uFillTx/>
                <a:latin typeface="Canela Text Regular"/>
                <a:ea typeface="Canela Text Regular"/>
                <a:cs typeface="Canela Text Regular"/>
                <a:sym typeface="Canela Text Regular"/>
              </a:defRPr>
            </a:lvl1pPr>
            <a:lvl2pPr marL="409575" marR="0" indent="-204788" algn="l" defTabSz="914377" rtl="0" latinLnBrk="0">
              <a:lnSpc>
                <a:spcPct val="90000"/>
              </a:lnSpc>
              <a:spcBef>
                <a:spcPts val="900"/>
              </a:spcBef>
              <a:spcAft>
                <a:spcPts val="0"/>
              </a:spcAft>
              <a:buClrTx/>
              <a:buSzPct val="150000"/>
              <a:buFontTx/>
              <a:buChar char="•"/>
              <a:tabLst/>
              <a:defRPr sz="1650" b="0" i="0" u="none" strike="noStrike" cap="none" spc="0" baseline="0">
                <a:solidFill>
                  <a:srgbClr val="000000"/>
                </a:solidFill>
                <a:uFillTx/>
                <a:latin typeface="Canela Text Regular"/>
                <a:ea typeface="Canela Text Regular"/>
                <a:cs typeface="Canela Text Regular"/>
                <a:sym typeface="Canela Text Regular"/>
              </a:defRPr>
            </a:lvl2pPr>
            <a:lvl3pPr marL="614363" marR="0" indent="-204788" algn="l" defTabSz="914377" rtl="0" latinLnBrk="0">
              <a:lnSpc>
                <a:spcPct val="90000"/>
              </a:lnSpc>
              <a:spcBef>
                <a:spcPts val="900"/>
              </a:spcBef>
              <a:spcAft>
                <a:spcPts val="0"/>
              </a:spcAft>
              <a:buClrTx/>
              <a:buSzPct val="150000"/>
              <a:buFontTx/>
              <a:buChar char="•"/>
              <a:tabLst/>
              <a:defRPr sz="1650" b="0" i="0" u="none" strike="noStrike" cap="none" spc="0" baseline="0">
                <a:solidFill>
                  <a:srgbClr val="000000"/>
                </a:solidFill>
                <a:uFillTx/>
                <a:latin typeface="Canela Text Regular"/>
                <a:ea typeface="Canela Text Regular"/>
                <a:cs typeface="Canela Text Regular"/>
                <a:sym typeface="Canela Text Regular"/>
              </a:defRPr>
            </a:lvl3pPr>
            <a:lvl4pPr marL="819150" marR="0" indent="-204788" algn="l" defTabSz="914377" rtl="0" latinLnBrk="0">
              <a:lnSpc>
                <a:spcPct val="90000"/>
              </a:lnSpc>
              <a:spcBef>
                <a:spcPts val="900"/>
              </a:spcBef>
              <a:spcAft>
                <a:spcPts val="0"/>
              </a:spcAft>
              <a:buClrTx/>
              <a:buSzPct val="150000"/>
              <a:buFontTx/>
              <a:buChar char="•"/>
              <a:tabLst/>
              <a:defRPr sz="1650" b="0" i="0" u="none" strike="noStrike" cap="none" spc="0" baseline="0">
                <a:solidFill>
                  <a:srgbClr val="000000"/>
                </a:solidFill>
                <a:uFillTx/>
                <a:latin typeface="Canela Text Regular"/>
                <a:ea typeface="Canela Text Regular"/>
                <a:cs typeface="Canela Text Regular"/>
                <a:sym typeface="Canela Text Regular"/>
              </a:defRPr>
            </a:lvl4pPr>
            <a:lvl5pPr marL="1023938" marR="0" indent="-204788" algn="l" defTabSz="914377" rtl="0" latinLnBrk="0">
              <a:lnSpc>
                <a:spcPct val="90000"/>
              </a:lnSpc>
              <a:spcBef>
                <a:spcPts val="900"/>
              </a:spcBef>
              <a:spcAft>
                <a:spcPts val="0"/>
              </a:spcAft>
              <a:buClrTx/>
              <a:buSzPct val="150000"/>
              <a:buFontTx/>
              <a:buChar char="•"/>
              <a:tabLst/>
              <a:defRPr sz="1650" b="0" i="0" u="none" strike="noStrike" cap="none" spc="0" baseline="0">
                <a:solidFill>
                  <a:srgbClr val="000000"/>
                </a:solidFill>
                <a:uFillTx/>
                <a:latin typeface="Canela Text Regular"/>
                <a:ea typeface="Canela Text Regular"/>
                <a:cs typeface="Canela Text Regular"/>
                <a:sym typeface="Canela Text Regular"/>
              </a:defRPr>
            </a:lvl5pPr>
            <a:lvl6pPr marL="1228725" marR="0" indent="-204788" algn="l" defTabSz="914377" rtl="0" latinLnBrk="0">
              <a:lnSpc>
                <a:spcPct val="90000"/>
              </a:lnSpc>
              <a:spcBef>
                <a:spcPts val="900"/>
              </a:spcBef>
              <a:spcAft>
                <a:spcPts val="0"/>
              </a:spcAft>
              <a:buClrTx/>
              <a:buSzPct val="150000"/>
              <a:buFontTx/>
              <a:buChar char="•"/>
              <a:tabLst/>
              <a:defRPr sz="1650" b="0" i="0" u="none" strike="noStrike" cap="none" spc="0" baseline="0">
                <a:solidFill>
                  <a:srgbClr val="000000"/>
                </a:solidFill>
                <a:uFillTx/>
                <a:latin typeface="Canela Text Regular"/>
                <a:ea typeface="Canela Text Regular"/>
                <a:cs typeface="Canela Text Regular"/>
                <a:sym typeface="Canela Text Regular"/>
              </a:defRPr>
            </a:lvl6pPr>
            <a:lvl7pPr marL="1433513" marR="0" indent="-204788" algn="l" defTabSz="914377" rtl="0" latinLnBrk="0">
              <a:lnSpc>
                <a:spcPct val="90000"/>
              </a:lnSpc>
              <a:spcBef>
                <a:spcPts val="900"/>
              </a:spcBef>
              <a:spcAft>
                <a:spcPts val="0"/>
              </a:spcAft>
              <a:buClrTx/>
              <a:buSzPct val="150000"/>
              <a:buFontTx/>
              <a:buChar char="•"/>
              <a:tabLst/>
              <a:defRPr sz="1650" b="0" i="0" u="none" strike="noStrike" cap="none" spc="0" baseline="0">
                <a:solidFill>
                  <a:srgbClr val="000000"/>
                </a:solidFill>
                <a:uFillTx/>
                <a:latin typeface="Canela Text Regular"/>
                <a:ea typeface="Canela Text Regular"/>
                <a:cs typeface="Canela Text Regular"/>
                <a:sym typeface="Canela Text Regular"/>
              </a:defRPr>
            </a:lvl7pPr>
            <a:lvl8pPr marL="1638300" marR="0" indent="-204788" algn="l" defTabSz="914377" rtl="0" latinLnBrk="0">
              <a:lnSpc>
                <a:spcPct val="90000"/>
              </a:lnSpc>
              <a:spcBef>
                <a:spcPts val="900"/>
              </a:spcBef>
              <a:spcAft>
                <a:spcPts val="0"/>
              </a:spcAft>
              <a:buClrTx/>
              <a:buSzPct val="150000"/>
              <a:buFontTx/>
              <a:buChar char="•"/>
              <a:tabLst/>
              <a:defRPr sz="1650" b="0" i="0" u="none" strike="noStrike" cap="none" spc="0" baseline="0">
                <a:solidFill>
                  <a:srgbClr val="000000"/>
                </a:solidFill>
                <a:uFillTx/>
                <a:latin typeface="Canela Text Regular"/>
                <a:ea typeface="Canela Text Regular"/>
                <a:cs typeface="Canela Text Regular"/>
                <a:sym typeface="Canela Text Regular"/>
              </a:defRPr>
            </a:lvl8pPr>
            <a:lvl9pPr marL="1843088" marR="0" indent="-204788" algn="l" defTabSz="914377" rtl="0" latinLnBrk="0">
              <a:lnSpc>
                <a:spcPct val="90000"/>
              </a:lnSpc>
              <a:spcBef>
                <a:spcPts val="900"/>
              </a:spcBef>
              <a:spcAft>
                <a:spcPts val="0"/>
              </a:spcAft>
              <a:buClrTx/>
              <a:buSzPct val="150000"/>
              <a:buFontTx/>
              <a:buChar char="•"/>
              <a:tabLst/>
              <a:defRPr sz="1650" b="0" i="0" u="none" strike="noStrike" cap="none" spc="0" baseline="0">
                <a:solidFill>
                  <a:srgbClr val="000000"/>
                </a:solidFill>
                <a:uFillTx/>
                <a:latin typeface="Canela Text Regular"/>
                <a:ea typeface="Canela Text Regular"/>
                <a:cs typeface="Canela Text Regular"/>
                <a:sym typeface="Canela Text Regular"/>
              </a:defRPr>
            </a:lvl9pPr>
          </a:lstStyle>
          <a:p>
            <a:pPr marL="609585" indent="-406390" defTabSz="1219139">
              <a:lnSpc>
                <a:spcPct val="150000"/>
              </a:lnSpc>
              <a:spcBef>
                <a:spcPts val="1200"/>
              </a:spcBef>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2400" kern="0" dirty="0">
                <a:latin typeface="+mj-lt"/>
                <a:ea typeface="Helvetica Neue"/>
                <a:cs typeface="Helvetica Neue"/>
                <a:sym typeface="Montserrat Light"/>
              </a:rPr>
              <a:t>On AWS the m6id.4xlarge server costs $0.9492 per hour on demand, </a:t>
            </a:r>
            <a:br>
              <a:rPr lang="en-US" sz="2400" kern="0" dirty="0">
                <a:latin typeface="+mj-lt"/>
                <a:ea typeface="Helvetica Neue"/>
                <a:cs typeface="Helvetica Neue"/>
                <a:sym typeface="Montserrat Light"/>
              </a:rPr>
            </a:br>
            <a:r>
              <a:rPr lang="en-US" sz="2400" kern="0" dirty="0">
                <a:latin typeface="+mj-lt"/>
                <a:ea typeface="Helvetica Neue"/>
                <a:cs typeface="Helvetica Neue"/>
                <a:sym typeface="Montserrat Light"/>
              </a:rPr>
              <a:t>or </a:t>
            </a:r>
            <a:r>
              <a:rPr lang="en-US" sz="2400" b="1" kern="0" dirty="0">
                <a:latin typeface="+mj-lt"/>
                <a:ea typeface="Helvetica Neue"/>
                <a:cs typeface="Helvetica Neue"/>
                <a:sym typeface="Montserrat Light"/>
              </a:rPr>
              <a:t>$436.54 per month </a:t>
            </a:r>
            <a:r>
              <a:rPr lang="en-US" sz="2400" kern="0" dirty="0">
                <a:latin typeface="+mj-lt"/>
                <a:ea typeface="Helvetica Neue"/>
                <a:cs typeface="Helvetica Neue"/>
                <a:sym typeface="Montserrat Light"/>
              </a:rPr>
              <a:t>on reserved pricing.</a:t>
            </a:r>
          </a:p>
          <a:p>
            <a:pPr marL="609585" indent="-406390" defTabSz="1219139">
              <a:lnSpc>
                <a:spcPct val="150000"/>
              </a:lnSpc>
              <a:spcBef>
                <a:spcPts val="1200"/>
              </a:spcBef>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2400" kern="0" dirty="0">
                <a:latin typeface="+mj-lt"/>
                <a:ea typeface="Helvetica Neue"/>
                <a:cs typeface="Helvetica Neue"/>
                <a:sym typeface="Montserrat Light"/>
              </a:rPr>
              <a:t>This server delivers one summary in about 3.3 seconds on Spark NLP,</a:t>
            </a:r>
            <a:br>
              <a:rPr lang="en-US" sz="2400" kern="0" dirty="0">
                <a:latin typeface="+mj-lt"/>
                <a:ea typeface="Helvetica Neue"/>
                <a:cs typeface="Helvetica Neue"/>
                <a:sym typeface="Montserrat Light"/>
              </a:rPr>
            </a:br>
            <a:r>
              <a:rPr lang="en-US" sz="2400" kern="0" dirty="0">
                <a:latin typeface="+mj-lt"/>
                <a:ea typeface="Helvetica Neue"/>
                <a:cs typeface="Helvetica Neue"/>
                <a:sym typeface="Montserrat Light"/>
              </a:rPr>
              <a:t>and this </a:t>
            </a:r>
            <a:r>
              <a:rPr lang="en-US" sz="2400" b="1" kern="0" dirty="0">
                <a:latin typeface="+mj-lt"/>
                <a:ea typeface="Helvetica Neue"/>
                <a:cs typeface="Helvetica Neue"/>
                <a:sym typeface="Montserrat Light"/>
              </a:rPr>
              <a:t>scales </a:t>
            </a:r>
            <a:r>
              <a:rPr lang="en-US" sz="2400" kern="0" dirty="0">
                <a:latin typeface="+mj-lt"/>
                <a:ea typeface="Helvetica Neue"/>
                <a:cs typeface="Helvetica Neue"/>
                <a:sym typeface="Montserrat Light"/>
              </a:rPr>
              <a:t>without code changes.</a:t>
            </a:r>
          </a:p>
          <a:p>
            <a:pPr marL="609585" indent="-406390" defTabSz="1219139">
              <a:lnSpc>
                <a:spcPct val="150000"/>
              </a:lnSpc>
              <a:spcBef>
                <a:spcPts val="1200"/>
              </a:spcBef>
              <a:buClr>
                <a:srgbClr val="3C2782"/>
              </a:buClr>
              <a:buSzPts val="1200"/>
              <a:buFont typeface="Helvetica"/>
              <a:buChar char="●"/>
              <a:defRPr sz="1200">
                <a:solidFill>
                  <a:srgbClr val="3C2782"/>
                </a:solidFill>
                <a:latin typeface="Montserrat Light"/>
                <a:ea typeface="Montserrat Light"/>
                <a:cs typeface="Montserrat Light"/>
                <a:sym typeface="Montserrat Light"/>
              </a:defRPr>
            </a:pPr>
            <a:r>
              <a:rPr lang="en-US" sz="2400" kern="0" dirty="0">
                <a:latin typeface="+mj-lt"/>
                <a:ea typeface="Helvetica Neue"/>
                <a:cs typeface="Helvetica Neue"/>
                <a:sym typeface="Montserrat Light"/>
              </a:rPr>
              <a:t>The software is free and open-source: Compute cost is your only cost here.</a:t>
            </a:r>
          </a:p>
        </p:txBody>
      </p:sp>
      <p:sp>
        <p:nvSpPr>
          <p:cNvPr id="2" name="TextBox 1">
            <a:extLst>
              <a:ext uri="{FF2B5EF4-FFF2-40B4-BE49-F238E27FC236}">
                <a16:creationId xmlns:a16="http://schemas.microsoft.com/office/drawing/2014/main" id="{55D5AA1D-0D10-B46D-BF2B-2B8734351EE8}"/>
              </a:ext>
            </a:extLst>
          </p:cNvPr>
          <p:cNvSpPr txBox="1"/>
          <p:nvPr/>
        </p:nvSpPr>
        <p:spPr>
          <a:xfrm>
            <a:off x="980474" y="4804477"/>
            <a:ext cx="10231051" cy="1200329"/>
          </a:xfrm>
          <a:prstGeom prst="rect">
            <a:avLst/>
          </a:prstGeom>
          <a:solidFill>
            <a:srgbClr val="FFFFFF"/>
          </a:solidFill>
          <a:ln w="25400" cap="flat" cmpd="sng" algn="ctr">
            <a:solidFill>
              <a:srgbClr val="3E74D1"/>
            </a:solidFill>
            <a:prstDash val="solid"/>
          </a:ln>
          <a:effectLst/>
        </p:spPr>
        <p:txBody>
          <a:bodyPr wrap="square">
            <a:spAutoFit/>
          </a:bodyPr>
          <a:lstStyle/>
          <a:p>
            <a:pPr algn="ctr" defTabSz="1219170">
              <a:defRPr sz="3200">
                <a:latin typeface="Helvetica Neue"/>
                <a:ea typeface="Helvetica Neue"/>
                <a:cs typeface="Helvetica Neue"/>
                <a:sym typeface="Helvetica Neue"/>
              </a:defRPr>
            </a:pPr>
            <a:r>
              <a:rPr lang="en-US" sz="2400" b="1" dirty="0">
                <a:latin typeface="Helvetica Neue"/>
                <a:ea typeface="Helvetica Neue"/>
                <a:cs typeface="Helvetica Neue"/>
                <a:sym typeface="Helvetica Neue"/>
              </a:rPr>
              <a:t>Compute cost is the major cost driver for LLM inference.</a:t>
            </a:r>
          </a:p>
          <a:p>
            <a:pPr algn="ctr" defTabSz="1219170">
              <a:defRPr sz="3200">
                <a:latin typeface="Helvetica Neue"/>
                <a:ea typeface="Helvetica Neue"/>
                <a:cs typeface="Helvetica Neue"/>
                <a:sym typeface="Helvetica Neue"/>
              </a:defRPr>
            </a:pPr>
            <a:r>
              <a:rPr lang="en-US" sz="2400" b="1" dirty="0">
                <a:latin typeface="Helvetica Neue"/>
                <a:ea typeface="Helvetica Neue"/>
                <a:cs typeface="Helvetica Neue"/>
                <a:sym typeface="Helvetica Neue"/>
              </a:rPr>
              <a:t>Providing higher throughput on cheaper machines makes </a:t>
            </a:r>
            <a:br>
              <a:rPr lang="en-US" sz="2400" b="1" dirty="0">
                <a:latin typeface="Helvetica Neue"/>
                <a:ea typeface="Helvetica Neue"/>
                <a:cs typeface="Helvetica Neue"/>
                <a:sym typeface="Helvetica Neue"/>
              </a:rPr>
            </a:br>
            <a:r>
              <a:rPr lang="en-US" sz="2400" b="1" dirty="0">
                <a:latin typeface="Helvetica Neue"/>
                <a:ea typeface="Helvetica Neue"/>
                <a:cs typeface="Helvetica Neue"/>
                <a:sym typeface="Helvetica Neue"/>
              </a:rPr>
              <a:t>small projects cheaper, and large projects viable.</a:t>
            </a:r>
            <a:endParaRPr lang="en-US" sz="2400" b="1" kern="0"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8445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0" name="Google Shape;417;p79">
            <a:extLst>
              <a:ext uri="{FF2B5EF4-FFF2-40B4-BE49-F238E27FC236}">
                <a16:creationId xmlns:a16="http://schemas.microsoft.com/office/drawing/2014/main" id="{4FF2FAAD-A9FB-E796-7765-074B247864B7}"/>
              </a:ext>
            </a:extLst>
          </p:cNvPr>
          <p:cNvSpPr txBox="1"/>
          <p:nvPr/>
        </p:nvSpPr>
        <p:spPr>
          <a:xfrm>
            <a:off x="0" y="377991"/>
            <a:ext cx="12192000" cy="986149"/>
          </a:xfrm>
          <a:prstGeom prst="rect">
            <a:avLst/>
          </a:prstGeom>
          <a:noFill/>
          <a:ln>
            <a:noFill/>
          </a:ln>
        </p:spPr>
        <p:txBody>
          <a:bodyPr spcFirstLastPara="1" wrap="square" lIns="121835" tIns="121835" rIns="121835" bIns="121835" anchor="t" anchorCtr="0">
            <a:noAutofit/>
          </a:bodyPr>
          <a:lstStyle/>
          <a:p>
            <a:pPr algn="ctr" defTabSz="1218864" hangingPunct="0">
              <a:lnSpc>
                <a:spcPct val="115000"/>
              </a:lnSpc>
              <a:buClr>
                <a:srgbClr val="3C2782"/>
              </a:buClr>
              <a:buSzPts val="2800"/>
            </a:pPr>
            <a:r>
              <a:rPr lang="en-GB" sz="3200" b="1" dirty="0">
                <a:solidFill>
                  <a:srgbClr val="3C2782"/>
                </a:solidFill>
                <a:latin typeface="Montserrat"/>
                <a:ea typeface="Montserrat"/>
                <a:cs typeface="Montserrat"/>
                <a:sym typeface="Montserrat"/>
              </a:rPr>
              <a:t>Multi-Modal AI Use Case:</a:t>
            </a:r>
            <a:br>
              <a:rPr lang="en-GB" sz="3200" b="1" dirty="0">
                <a:solidFill>
                  <a:srgbClr val="3C2782"/>
                </a:solidFill>
                <a:latin typeface="Montserrat"/>
                <a:ea typeface="Montserrat"/>
                <a:cs typeface="Montserrat"/>
                <a:sym typeface="Montserrat"/>
              </a:rPr>
            </a:br>
            <a:r>
              <a:rPr lang="en-GB" sz="3200" b="1" dirty="0">
                <a:solidFill>
                  <a:srgbClr val="3C2782"/>
                </a:solidFill>
                <a:latin typeface="Montserrat"/>
                <a:ea typeface="Montserrat"/>
                <a:cs typeface="Montserrat"/>
                <a:sym typeface="Montserrat"/>
              </a:rPr>
              <a:t>Visual Document Understanding</a:t>
            </a:r>
          </a:p>
        </p:txBody>
      </p:sp>
      <p:sp>
        <p:nvSpPr>
          <p:cNvPr id="7" name="Arrow: Right 6">
            <a:extLst>
              <a:ext uri="{FF2B5EF4-FFF2-40B4-BE49-F238E27FC236}">
                <a16:creationId xmlns:a16="http://schemas.microsoft.com/office/drawing/2014/main" id="{D15D3AB4-50DE-3FDB-582C-3F617BA57740}"/>
              </a:ext>
            </a:extLst>
          </p:cNvPr>
          <p:cNvSpPr/>
          <p:nvPr/>
        </p:nvSpPr>
        <p:spPr>
          <a:xfrm>
            <a:off x="5736920" y="3948829"/>
            <a:ext cx="651353" cy="28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document&#10;&#10;Description automatically generated">
            <a:extLst>
              <a:ext uri="{FF2B5EF4-FFF2-40B4-BE49-F238E27FC236}">
                <a16:creationId xmlns:a16="http://schemas.microsoft.com/office/drawing/2014/main" id="{F4CF3228-2029-FC54-EEC7-567C8DEEAEB9}"/>
              </a:ext>
            </a:extLst>
          </p:cNvPr>
          <p:cNvPicPr>
            <a:picLocks noChangeAspect="1"/>
          </p:cNvPicPr>
          <p:nvPr/>
        </p:nvPicPr>
        <p:blipFill rotWithShape="1">
          <a:blip r:embed="rId3">
            <a:extLst>
              <a:ext uri="{28A0092B-C50C-407E-A947-70E740481C1C}">
                <a14:useLocalDpi xmlns:a14="http://schemas.microsoft.com/office/drawing/2010/main" val="0"/>
              </a:ext>
            </a:extLst>
          </a:blip>
          <a:srcRect l="8016" t="3617" r="6774" b="23908"/>
          <a:stretch/>
        </p:blipFill>
        <p:spPr>
          <a:xfrm>
            <a:off x="2348630" y="2110635"/>
            <a:ext cx="2379945" cy="391513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C45E828-2707-E76B-E211-70FCD449A292}"/>
              </a:ext>
            </a:extLst>
          </p:cNvPr>
          <p:cNvPicPr>
            <a:picLocks noChangeAspect="1"/>
          </p:cNvPicPr>
          <p:nvPr/>
        </p:nvPicPr>
        <p:blipFill>
          <a:blip r:embed="rId4"/>
          <a:stretch>
            <a:fillRect/>
          </a:stretch>
        </p:blipFill>
        <p:spPr>
          <a:xfrm>
            <a:off x="7196991" y="3162820"/>
            <a:ext cx="3418817" cy="1714717"/>
          </a:xfrm>
          <a:prstGeom prst="rect">
            <a:avLst/>
          </a:prstGeom>
        </p:spPr>
      </p:pic>
    </p:spTree>
    <p:extLst>
      <p:ext uri="{BB962C8B-B14F-4D97-AF65-F5344CB8AC3E}">
        <p14:creationId xmlns:p14="http://schemas.microsoft.com/office/powerpoint/2010/main" val="2681043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0" name="Google Shape;417;p79">
            <a:extLst>
              <a:ext uri="{FF2B5EF4-FFF2-40B4-BE49-F238E27FC236}">
                <a16:creationId xmlns:a16="http://schemas.microsoft.com/office/drawing/2014/main" id="{4FF2FAAD-A9FB-E796-7765-074B247864B7}"/>
              </a:ext>
            </a:extLst>
          </p:cNvPr>
          <p:cNvSpPr txBox="1"/>
          <p:nvPr/>
        </p:nvSpPr>
        <p:spPr>
          <a:xfrm>
            <a:off x="0" y="377991"/>
            <a:ext cx="12192000" cy="986149"/>
          </a:xfrm>
          <a:prstGeom prst="rect">
            <a:avLst/>
          </a:prstGeom>
          <a:noFill/>
          <a:ln>
            <a:noFill/>
          </a:ln>
        </p:spPr>
        <p:txBody>
          <a:bodyPr spcFirstLastPara="1" wrap="square" lIns="121835" tIns="121835" rIns="121835" bIns="121835" anchor="t" anchorCtr="0">
            <a:noAutofit/>
          </a:bodyPr>
          <a:lstStyle/>
          <a:p>
            <a:pPr algn="ctr" defTabSz="1218864" hangingPunct="0">
              <a:lnSpc>
                <a:spcPct val="115000"/>
              </a:lnSpc>
              <a:buClr>
                <a:srgbClr val="3C2782"/>
              </a:buClr>
              <a:buSzPts val="2800"/>
            </a:pPr>
            <a:r>
              <a:rPr lang="en-GB" sz="3200" b="1" dirty="0">
                <a:solidFill>
                  <a:srgbClr val="3C2782"/>
                </a:solidFill>
                <a:latin typeface="Montserrat"/>
                <a:ea typeface="Montserrat"/>
                <a:cs typeface="Montserrat"/>
                <a:sym typeface="Montserrat"/>
              </a:rPr>
              <a:t>Multi-Modal AI Use Case:</a:t>
            </a:r>
            <a:br>
              <a:rPr lang="en-GB" sz="3200" b="1" dirty="0">
                <a:solidFill>
                  <a:srgbClr val="3C2782"/>
                </a:solidFill>
                <a:latin typeface="Montserrat"/>
                <a:ea typeface="Montserrat"/>
                <a:cs typeface="Montserrat"/>
                <a:sym typeface="Montserrat"/>
              </a:rPr>
            </a:br>
            <a:r>
              <a:rPr lang="en-GB" sz="3200" b="1" dirty="0">
                <a:solidFill>
                  <a:srgbClr val="3C2782"/>
                </a:solidFill>
                <a:latin typeface="Montserrat"/>
                <a:ea typeface="Montserrat"/>
                <a:cs typeface="Montserrat"/>
                <a:sym typeface="Montserrat"/>
              </a:rPr>
              <a:t>Form Understanding</a:t>
            </a:r>
          </a:p>
        </p:txBody>
      </p:sp>
      <p:pic>
        <p:nvPicPr>
          <p:cNvPr id="3" name="Picture 2">
            <a:extLst>
              <a:ext uri="{FF2B5EF4-FFF2-40B4-BE49-F238E27FC236}">
                <a16:creationId xmlns:a16="http://schemas.microsoft.com/office/drawing/2014/main" id="{CF746C23-908C-E820-4716-D785A0004FFE}"/>
              </a:ext>
            </a:extLst>
          </p:cNvPr>
          <p:cNvPicPr>
            <a:picLocks noChangeAspect="1"/>
          </p:cNvPicPr>
          <p:nvPr/>
        </p:nvPicPr>
        <p:blipFill>
          <a:blip r:embed="rId3"/>
          <a:stretch>
            <a:fillRect/>
          </a:stretch>
        </p:blipFill>
        <p:spPr>
          <a:xfrm>
            <a:off x="1852524" y="2116898"/>
            <a:ext cx="3357514" cy="424006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CE2C096-0A12-1485-015E-DAAC81F2E6C1}"/>
              </a:ext>
            </a:extLst>
          </p:cNvPr>
          <p:cNvPicPr>
            <a:picLocks noChangeAspect="1"/>
          </p:cNvPicPr>
          <p:nvPr/>
        </p:nvPicPr>
        <p:blipFill>
          <a:blip r:embed="rId4"/>
          <a:stretch>
            <a:fillRect/>
          </a:stretch>
        </p:blipFill>
        <p:spPr>
          <a:xfrm>
            <a:off x="6760206" y="2598479"/>
            <a:ext cx="3717057" cy="2876065"/>
          </a:xfrm>
          <a:prstGeom prst="rect">
            <a:avLst/>
          </a:prstGeom>
        </p:spPr>
      </p:pic>
      <p:sp>
        <p:nvSpPr>
          <p:cNvPr id="7" name="Arrow: Right 6">
            <a:extLst>
              <a:ext uri="{FF2B5EF4-FFF2-40B4-BE49-F238E27FC236}">
                <a16:creationId xmlns:a16="http://schemas.microsoft.com/office/drawing/2014/main" id="{D15D3AB4-50DE-3FDB-582C-3F617BA57740}"/>
              </a:ext>
            </a:extLst>
          </p:cNvPr>
          <p:cNvSpPr/>
          <p:nvPr/>
        </p:nvSpPr>
        <p:spPr>
          <a:xfrm>
            <a:off x="5736920" y="3948829"/>
            <a:ext cx="651353" cy="28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269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0" name="Google Shape;417;p79">
            <a:extLst>
              <a:ext uri="{FF2B5EF4-FFF2-40B4-BE49-F238E27FC236}">
                <a16:creationId xmlns:a16="http://schemas.microsoft.com/office/drawing/2014/main" id="{4FF2FAAD-A9FB-E796-7765-074B247864B7}"/>
              </a:ext>
            </a:extLst>
          </p:cNvPr>
          <p:cNvSpPr txBox="1"/>
          <p:nvPr/>
        </p:nvSpPr>
        <p:spPr>
          <a:xfrm>
            <a:off x="0" y="377991"/>
            <a:ext cx="12192000" cy="986149"/>
          </a:xfrm>
          <a:prstGeom prst="rect">
            <a:avLst/>
          </a:prstGeom>
          <a:noFill/>
          <a:ln>
            <a:noFill/>
          </a:ln>
        </p:spPr>
        <p:txBody>
          <a:bodyPr spcFirstLastPara="1" wrap="square" lIns="121835" tIns="121835" rIns="121835" bIns="121835" anchor="t" anchorCtr="0">
            <a:noAutofit/>
          </a:bodyPr>
          <a:lstStyle/>
          <a:p>
            <a:pPr algn="ctr" defTabSz="1218864" hangingPunct="0">
              <a:lnSpc>
                <a:spcPct val="115000"/>
              </a:lnSpc>
              <a:buClr>
                <a:srgbClr val="3C2782"/>
              </a:buClr>
              <a:buSzPts val="2800"/>
            </a:pPr>
            <a:r>
              <a:rPr lang="en-GB" sz="3200" b="1" dirty="0">
                <a:solidFill>
                  <a:srgbClr val="3C2782"/>
                </a:solidFill>
                <a:latin typeface="Montserrat"/>
                <a:ea typeface="Montserrat"/>
                <a:cs typeface="Montserrat"/>
                <a:sym typeface="Montserrat"/>
              </a:rPr>
              <a:t>Multi-Modal AI Use Case:</a:t>
            </a:r>
            <a:br>
              <a:rPr lang="en-GB" sz="3200" b="1" dirty="0">
                <a:solidFill>
                  <a:srgbClr val="3C2782"/>
                </a:solidFill>
                <a:latin typeface="Montserrat"/>
                <a:ea typeface="Montserrat"/>
                <a:cs typeface="Montserrat"/>
                <a:sym typeface="Montserrat"/>
              </a:rPr>
            </a:br>
            <a:r>
              <a:rPr lang="en-GB" sz="3200" b="1" dirty="0">
                <a:solidFill>
                  <a:srgbClr val="3C2782"/>
                </a:solidFill>
                <a:latin typeface="Montserrat"/>
                <a:ea typeface="Montserrat"/>
                <a:cs typeface="Montserrat"/>
                <a:sym typeface="Montserrat"/>
              </a:rPr>
              <a:t>Table Extraction</a:t>
            </a:r>
          </a:p>
        </p:txBody>
      </p:sp>
      <p:sp>
        <p:nvSpPr>
          <p:cNvPr id="7" name="Arrow: Right 6">
            <a:extLst>
              <a:ext uri="{FF2B5EF4-FFF2-40B4-BE49-F238E27FC236}">
                <a16:creationId xmlns:a16="http://schemas.microsoft.com/office/drawing/2014/main" id="{D15D3AB4-50DE-3FDB-582C-3F617BA57740}"/>
              </a:ext>
            </a:extLst>
          </p:cNvPr>
          <p:cNvSpPr/>
          <p:nvPr/>
        </p:nvSpPr>
        <p:spPr>
          <a:xfrm>
            <a:off x="5736920" y="3948829"/>
            <a:ext cx="651353" cy="28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12B267A-BF58-4613-3EFC-06192F18FD47}"/>
              </a:ext>
            </a:extLst>
          </p:cNvPr>
          <p:cNvPicPr>
            <a:picLocks noChangeAspect="1"/>
          </p:cNvPicPr>
          <p:nvPr/>
        </p:nvPicPr>
        <p:blipFill>
          <a:blip r:embed="rId3"/>
          <a:stretch>
            <a:fillRect/>
          </a:stretch>
        </p:blipFill>
        <p:spPr>
          <a:xfrm>
            <a:off x="1286896" y="2023131"/>
            <a:ext cx="3744610" cy="385139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AFB006C-1E38-6B70-EDA0-E0353AE14C72}"/>
              </a:ext>
            </a:extLst>
          </p:cNvPr>
          <p:cNvPicPr>
            <a:picLocks noChangeAspect="1"/>
          </p:cNvPicPr>
          <p:nvPr/>
        </p:nvPicPr>
        <p:blipFill>
          <a:blip r:embed="rId4"/>
          <a:stretch>
            <a:fillRect/>
          </a:stretch>
        </p:blipFill>
        <p:spPr>
          <a:xfrm>
            <a:off x="7019308" y="2596600"/>
            <a:ext cx="3799759" cy="2704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5730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E9F25F7D-E378-4627-9010-F0E609FEE751}"/>
              </a:ext>
            </a:extLst>
          </p:cNvPr>
          <p:cNvSpPr/>
          <p:nvPr/>
        </p:nvSpPr>
        <p:spPr>
          <a:xfrm>
            <a:off x="9065737" y="1517746"/>
            <a:ext cx="3126263" cy="4142392"/>
          </a:xfrm>
          <a:prstGeom prst="rect">
            <a:avLst/>
          </a:prstGeom>
          <a:solidFill>
            <a:srgbClr val="F4F5F6">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Roboto"/>
              <a:ea typeface="+mn-ea"/>
              <a:cs typeface="+mn-cs"/>
            </a:endParaRPr>
          </a:p>
        </p:txBody>
      </p:sp>
      <p:sp>
        <p:nvSpPr>
          <p:cNvPr id="16" name="Прямоугольник 15">
            <a:extLst>
              <a:ext uri="{FF2B5EF4-FFF2-40B4-BE49-F238E27FC236}">
                <a16:creationId xmlns:a16="http://schemas.microsoft.com/office/drawing/2014/main" id="{73569A2E-552D-44B6-A441-BAE2818BA18F}"/>
              </a:ext>
            </a:extLst>
          </p:cNvPr>
          <p:cNvSpPr/>
          <p:nvPr/>
        </p:nvSpPr>
        <p:spPr>
          <a:xfrm>
            <a:off x="793865" y="1517746"/>
            <a:ext cx="8183440" cy="4142391"/>
          </a:xfrm>
          <a:prstGeom prst="rect">
            <a:avLst/>
          </a:prstGeom>
          <a:solidFill>
            <a:schemeClr val="bg1"/>
          </a:solidFill>
          <a:ln>
            <a:noFill/>
          </a:ln>
          <a:effectLst>
            <a:outerShdw blurRad="660400" dist="38100" dir="10800000" algn="r" rotWithShape="0">
              <a:srgbClr val="0070C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2" name="Текст 4">
            <a:extLst>
              <a:ext uri="{FF2B5EF4-FFF2-40B4-BE49-F238E27FC236}">
                <a16:creationId xmlns:a16="http://schemas.microsoft.com/office/drawing/2014/main" id="{1222CA5E-9DF9-4EC4-B3C2-511B33C38BF5}"/>
              </a:ext>
            </a:extLst>
          </p:cNvPr>
          <p:cNvSpPr txBox="1">
            <a:spLocks/>
          </p:cNvSpPr>
          <p:nvPr/>
        </p:nvSpPr>
        <p:spPr>
          <a:xfrm>
            <a:off x="969487" y="944622"/>
            <a:ext cx="3816522" cy="719309"/>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3200" kern="1200">
                <a:solidFill>
                  <a:schemeClr val="tx1"/>
                </a:solidFill>
                <a:latin typeface="Arial Black" panose="020B0A04020102020204" pitchFamily="34" charset="0"/>
                <a:ea typeface="Roboto Light" panose="02000000000000000000" pitchFamily="2" charset="0"/>
                <a:cs typeface="+mn-cs"/>
              </a:defRPr>
            </a:lvl1pPr>
            <a:lvl2pPr marL="457223" indent="0" algn="l" defTabSz="914446" rtl="0" eaLnBrk="1" latinLnBrk="0" hangingPunct="1">
              <a:lnSpc>
                <a:spcPct val="90000"/>
              </a:lnSpc>
              <a:spcBef>
                <a:spcPts val="500"/>
              </a:spcBef>
              <a:buClr>
                <a:schemeClr val="accent2"/>
              </a:buClr>
              <a:buSzPct val="120000"/>
              <a:buFont typeface="Arial" panose="020B0604020202020204" pitchFamily="34" charset="0"/>
              <a:buNone/>
              <a:defRPr sz="2400" kern="1200">
                <a:solidFill>
                  <a:schemeClr val="accent1"/>
                </a:solidFill>
                <a:latin typeface="+mn-lt"/>
                <a:ea typeface="+mn-ea"/>
                <a:cs typeface="+mn-cs"/>
              </a:defRPr>
            </a:lvl2pPr>
            <a:lvl3pPr marL="914446"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mn-lt"/>
                <a:ea typeface="+mn-ea"/>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A9E31"/>
              </a:buClr>
              <a:buSzPct val="120000"/>
              <a:buFont typeface="Arial" panose="020B0604020202020204" pitchFamily="34" charset="0"/>
              <a:buNone/>
              <a:tabLst/>
              <a:defRPr/>
            </a:pPr>
            <a:r>
              <a:rPr kumimoji="0" lang="en-US" sz="3200" b="0" i="0" u="none" strike="noStrike" kern="1200" cap="none" spc="0" normalizeH="0" baseline="0" noProof="0">
                <a:ln>
                  <a:noFill/>
                </a:ln>
                <a:solidFill>
                  <a:srgbClr val="0098D9"/>
                </a:solidFill>
                <a:effectLst/>
                <a:uLnTx/>
                <a:uFillTx/>
                <a:latin typeface="Arial Black" panose="020B0A04020102020204" pitchFamily="34" charset="0"/>
                <a:ea typeface="Roboto Light" panose="02000000000000000000" pitchFamily="2" charset="0"/>
                <a:cs typeface="+mn-cs"/>
              </a:rPr>
              <a:t>Visual NLP</a:t>
            </a:r>
          </a:p>
        </p:txBody>
      </p:sp>
      <p:sp>
        <p:nvSpPr>
          <p:cNvPr id="17" name="TextBox 16">
            <a:extLst>
              <a:ext uri="{FF2B5EF4-FFF2-40B4-BE49-F238E27FC236}">
                <a16:creationId xmlns:a16="http://schemas.microsoft.com/office/drawing/2014/main" id="{91CF532F-17E8-4C12-8393-AF8E85722C43}"/>
              </a:ext>
            </a:extLst>
          </p:cNvPr>
          <p:cNvSpPr txBox="1"/>
          <p:nvPr/>
        </p:nvSpPr>
        <p:spPr>
          <a:xfrm>
            <a:off x="9378158" y="3133301"/>
            <a:ext cx="2412989" cy="738664"/>
          </a:xfrm>
          <a:prstGeom prst="rect">
            <a:avLst/>
          </a:prstGeom>
          <a:noFill/>
        </p:spPr>
        <p:txBody>
          <a:bodyPr wrap="square">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50000"/>
                  </a:prstClr>
                </a:solidFill>
                <a:effectLst/>
                <a:uLnTx/>
                <a:uFillTx/>
                <a:latin typeface="Courier New" panose="02070309020205020404" pitchFamily="49" charset="0"/>
                <a:ea typeface="+mn-ea"/>
                <a:cs typeface="Courier New" panose="02070309020205020404" pitchFamily="49" charset="0"/>
              </a:rPr>
              <a:t>nlp.johnsnowlabs.com/demos</a:t>
            </a:r>
          </a:p>
          <a:p>
            <a:pPr marL="0" marR="0" lvl="0" indent="0" algn="l" defTabSz="13716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lumMod val="50000"/>
                </a:prstClr>
              </a:solidFill>
              <a:effectLst/>
              <a:uLnTx/>
              <a:uFillTx/>
              <a:latin typeface="Courier New" panose="02070309020205020404" pitchFamily="49" charset="0"/>
              <a:ea typeface="+mn-ea"/>
              <a:cs typeface="Courier New" panose="02070309020205020404" pitchFamily="49" charset="0"/>
            </a:endParaRPr>
          </a:p>
        </p:txBody>
      </p:sp>
      <p:sp>
        <p:nvSpPr>
          <p:cNvPr id="29" name="TextBox 28">
            <a:extLst>
              <a:ext uri="{FF2B5EF4-FFF2-40B4-BE49-F238E27FC236}">
                <a16:creationId xmlns:a16="http://schemas.microsoft.com/office/drawing/2014/main" id="{A2409FDA-8576-4AD7-BDA0-E1FE028FBAE9}"/>
              </a:ext>
            </a:extLst>
          </p:cNvPr>
          <p:cNvSpPr txBox="1"/>
          <p:nvPr/>
        </p:nvSpPr>
        <p:spPr>
          <a:xfrm>
            <a:off x="9490911" y="2290035"/>
            <a:ext cx="2412990" cy="688650"/>
          </a:xfrm>
          <a:prstGeom prst="rect">
            <a:avLst/>
          </a:prstGeom>
          <a:noFill/>
        </p:spPr>
        <p:txBody>
          <a:bodyPr wrap="square">
            <a:spAutoFit/>
          </a:bodyPr>
          <a:lstStyle/>
          <a:p>
            <a:pPr marL="0" marR="0" lvl="0" indent="0" algn="l" defTabSz="1371600" rtl="0" eaLnBrk="1" fontAlgn="auto" latinLnBrk="0" hangingPunct="1">
              <a:lnSpc>
                <a:spcPts val="2400"/>
              </a:lnSpc>
              <a:spcBef>
                <a:spcPts val="0"/>
              </a:spcBef>
              <a:spcAft>
                <a:spcPts val="0"/>
              </a:spcAft>
              <a:buClrTx/>
              <a:buSzTx/>
              <a:buFontTx/>
              <a:buNone/>
              <a:tabLst/>
              <a:defRPr/>
            </a:pPr>
            <a:r>
              <a:rPr kumimoji="0" lang="en-US" sz="1800" b="1" i="0" u="none" strike="noStrike" kern="1200" cap="none" spc="0" normalizeH="0" baseline="0" noProof="0">
                <a:ln>
                  <a:noFill/>
                </a:ln>
                <a:solidFill>
                  <a:srgbClr val="3E4095"/>
                </a:solidFill>
                <a:effectLst/>
                <a:uLnTx/>
                <a:uFillTx/>
                <a:latin typeface="Roboto"/>
                <a:ea typeface="+mn-ea"/>
                <a:cs typeface="Courier New" panose="02070309020205020404" pitchFamily="49" charset="0"/>
              </a:rPr>
              <a:t>300+ live demos &amp;</a:t>
            </a:r>
            <a:br>
              <a:rPr kumimoji="0" lang="en-US" sz="1800" b="1" i="0" u="none" strike="noStrike" kern="1200" cap="none" spc="0" normalizeH="0" baseline="0" noProof="0">
                <a:ln>
                  <a:noFill/>
                </a:ln>
                <a:solidFill>
                  <a:srgbClr val="3E4095"/>
                </a:solidFill>
                <a:effectLst/>
                <a:uLnTx/>
                <a:uFillTx/>
                <a:latin typeface="Roboto"/>
                <a:ea typeface="+mn-ea"/>
                <a:cs typeface="Courier New" panose="02070309020205020404" pitchFamily="49" charset="0"/>
              </a:rPr>
            </a:br>
            <a:r>
              <a:rPr kumimoji="0" lang="en-US" sz="1800" b="1" i="0" u="none" strike="noStrike" kern="1200" cap="none" spc="0" normalizeH="0" baseline="0" noProof="0">
                <a:ln>
                  <a:noFill/>
                </a:ln>
                <a:solidFill>
                  <a:srgbClr val="3E4095"/>
                </a:solidFill>
                <a:effectLst/>
                <a:uLnTx/>
                <a:uFillTx/>
                <a:latin typeface="Roboto"/>
                <a:ea typeface="+mn-ea"/>
                <a:cs typeface="Courier New" panose="02070309020205020404" pitchFamily="49" charset="0"/>
              </a:rPr>
              <a:t>Python notebooks:</a:t>
            </a:r>
          </a:p>
        </p:txBody>
      </p:sp>
      <p:sp>
        <p:nvSpPr>
          <p:cNvPr id="30" name="Прямоугольник 29">
            <a:extLst>
              <a:ext uri="{FF2B5EF4-FFF2-40B4-BE49-F238E27FC236}">
                <a16:creationId xmlns:a16="http://schemas.microsoft.com/office/drawing/2014/main" id="{62F6700B-92F3-4C45-AB90-5F0F307AC7D9}"/>
              </a:ext>
            </a:extLst>
          </p:cNvPr>
          <p:cNvSpPr/>
          <p:nvPr/>
        </p:nvSpPr>
        <p:spPr>
          <a:xfrm>
            <a:off x="9378159" y="2383131"/>
            <a:ext cx="45719" cy="565221"/>
          </a:xfrm>
          <a:prstGeom prst="rect">
            <a:avLst/>
          </a:prstGeom>
          <a:solidFill>
            <a:srgbClr val="FF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pic>
        <p:nvPicPr>
          <p:cNvPr id="11" name="Picture 8" descr="A screenshot of a computer&#10;&#10;Description automatically generated">
            <a:extLst>
              <a:ext uri="{FF2B5EF4-FFF2-40B4-BE49-F238E27FC236}">
                <a16:creationId xmlns:a16="http://schemas.microsoft.com/office/drawing/2014/main" id="{59EC881B-3B01-4451-B1D1-16D9906F0452}"/>
              </a:ext>
            </a:extLst>
          </p:cNvPr>
          <p:cNvPicPr>
            <a:picLocks noChangeAspect="1"/>
          </p:cNvPicPr>
          <p:nvPr/>
        </p:nvPicPr>
        <p:blipFill>
          <a:blip r:embed="rId3"/>
          <a:srcRect/>
          <a:stretch/>
        </p:blipFill>
        <p:spPr>
          <a:xfrm>
            <a:off x="796679" y="1524094"/>
            <a:ext cx="8166837" cy="4344271"/>
          </a:xfrm>
          <a:prstGeom prst="rect">
            <a:avLst/>
          </a:prstGeom>
        </p:spPr>
      </p:pic>
    </p:spTree>
    <p:extLst>
      <p:ext uri="{BB962C8B-B14F-4D97-AF65-F5344CB8AC3E}">
        <p14:creationId xmlns:p14="http://schemas.microsoft.com/office/powerpoint/2010/main" val="883537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a:extLst>
              <a:ext uri="{FF2B5EF4-FFF2-40B4-BE49-F238E27FC236}">
                <a16:creationId xmlns:a16="http://schemas.microsoft.com/office/drawing/2014/main" id="{73569A2E-552D-44B6-A441-BAE2818BA18F}"/>
              </a:ext>
            </a:extLst>
          </p:cNvPr>
          <p:cNvSpPr/>
          <p:nvPr/>
        </p:nvSpPr>
        <p:spPr>
          <a:xfrm>
            <a:off x="793865" y="1517746"/>
            <a:ext cx="8096250" cy="4737139"/>
          </a:xfrm>
          <a:prstGeom prst="rect">
            <a:avLst/>
          </a:prstGeom>
          <a:solidFill>
            <a:schemeClr val="bg1"/>
          </a:solidFill>
          <a:ln>
            <a:noFill/>
          </a:ln>
          <a:effectLst>
            <a:outerShdw blurRad="660400" dist="38100" dir="10800000" algn="r" rotWithShape="0">
              <a:srgbClr val="0070C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2" name="Текст 4">
            <a:extLst>
              <a:ext uri="{FF2B5EF4-FFF2-40B4-BE49-F238E27FC236}">
                <a16:creationId xmlns:a16="http://schemas.microsoft.com/office/drawing/2014/main" id="{1222CA5E-9DF9-4EC4-B3C2-511B33C38BF5}"/>
              </a:ext>
            </a:extLst>
          </p:cNvPr>
          <p:cNvSpPr txBox="1">
            <a:spLocks/>
          </p:cNvSpPr>
          <p:nvPr/>
        </p:nvSpPr>
        <p:spPr>
          <a:xfrm>
            <a:off x="969486" y="944622"/>
            <a:ext cx="5750727" cy="719309"/>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3200" kern="1200">
                <a:solidFill>
                  <a:schemeClr val="tx1"/>
                </a:solidFill>
                <a:latin typeface="Arial Black" panose="020B0A04020102020204" pitchFamily="34" charset="0"/>
                <a:ea typeface="Roboto Light" panose="02000000000000000000" pitchFamily="2" charset="0"/>
                <a:cs typeface="+mn-cs"/>
              </a:defRPr>
            </a:lvl1pPr>
            <a:lvl2pPr marL="457223" indent="0" algn="l" defTabSz="914446" rtl="0" eaLnBrk="1" latinLnBrk="0" hangingPunct="1">
              <a:lnSpc>
                <a:spcPct val="90000"/>
              </a:lnSpc>
              <a:spcBef>
                <a:spcPts val="500"/>
              </a:spcBef>
              <a:buClr>
                <a:schemeClr val="accent2"/>
              </a:buClr>
              <a:buSzPct val="120000"/>
              <a:buFont typeface="Arial" panose="020B0604020202020204" pitchFamily="34" charset="0"/>
              <a:buNone/>
              <a:defRPr sz="2400" kern="1200">
                <a:solidFill>
                  <a:schemeClr val="accent1"/>
                </a:solidFill>
                <a:latin typeface="+mn-lt"/>
                <a:ea typeface="+mn-ea"/>
                <a:cs typeface="+mn-cs"/>
              </a:defRPr>
            </a:lvl2pPr>
            <a:lvl3pPr marL="914446"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mn-lt"/>
                <a:ea typeface="+mn-ea"/>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A9E31"/>
              </a:buClr>
              <a:buSzPct val="120000"/>
              <a:buFont typeface="Arial" panose="020B0604020202020204" pitchFamily="34" charset="0"/>
              <a:buNone/>
              <a:tabLst/>
              <a:defRPr/>
            </a:pPr>
            <a:r>
              <a:rPr kumimoji="0" lang="en-US" sz="3200" b="0" i="0" u="none" strike="noStrike" kern="1200" cap="none" spc="0" normalizeH="0" baseline="0" noProof="0" dirty="0">
                <a:ln>
                  <a:noFill/>
                </a:ln>
                <a:solidFill>
                  <a:srgbClr val="0098D9"/>
                </a:solidFill>
                <a:effectLst/>
                <a:uLnTx/>
                <a:uFillTx/>
                <a:latin typeface="Arial Black" panose="020B0A04020102020204" pitchFamily="34" charset="0"/>
                <a:ea typeface="Roboto Light" panose="02000000000000000000" pitchFamily="2" charset="0"/>
                <a:cs typeface="+mn-cs"/>
              </a:rPr>
              <a:t>Healthcare NLP &amp; LLM</a:t>
            </a:r>
          </a:p>
        </p:txBody>
      </p:sp>
      <p:sp>
        <p:nvSpPr>
          <p:cNvPr id="17" name="TextBox 16">
            <a:extLst>
              <a:ext uri="{FF2B5EF4-FFF2-40B4-BE49-F238E27FC236}">
                <a16:creationId xmlns:a16="http://schemas.microsoft.com/office/drawing/2014/main" id="{91CF532F-17E8-4C12-8393-AF8E85722C43}"/>
              </a:ext>
            </a:extLst>
          </p:cNvPr>
          <p:cNvSpPr txBox="1"/>
          <p:nvPr/>
        </p:nvSpPr>
        <p:spPr>
          <a:xfrm>
            <a:off x="9378159" y="3133301"/>
            <a:ext cx="2572702" cy="523220"/>
          </a:xfrm>
          <a:prstGeom prst="rect">
            <a:avLst/>
          </a:prstGeom>
          <a:noFill/>
        </p:spPr>
        <p:txBody>
          <a:bodyPr wrap="square">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lumMod val="50000"/>
                  </a:prstClr>
                </a:solidFill>
                <a:effectLst/>
                <a:uLnTx/>
                <a:uFillTx/>
                <a:latin typeface="Courier New" panose="02070309020205020404" pitchFamily="49" charset="0"/>
                <a:ea typeface="+mn-ea"/>
                <a:cs typeface="Courier New" panose="02070309020205020404" pitchFamily="49" charset="0"/>
              </a:rPr>
              <a:t>johnsnowlabs.com/</a:t>
            </a:r>
            <a:br>
              <a:rPr kumimoji="0" lang="en-US" sz="1400" b="1" i="0" u="none" strike="noStrike" kern="1200" cap="none" spc="0" normalizeH="0" baseline="0" noProof="0" dirty="0">
                <a:ln>
                  <a:noFill/>
                </a:ln>
                <a:solidFill>
                  <a:prstClr val="white">
                    <a:lumMod val="50000"/>
                  </a:prstClr>
                </a:solidFill>
                <a:effectLst/>
                <a:uLnTx/>
                <a:uFillTx/>
                <a:latin typeface="Courier New" panose="02070309020205020404" pitchFamily="49" charset="0"/>
                <a:ea typeface="+mn-ea"/>
                <a:cs typeface="Courier New" panose="02070309020205020404" pitchFamily="49" charset="0"/>
              </a:rPr>
            </a:br>
            <a:r>
              <a:rPr kumimoji="0" lang="en-US" sz="1400" b="1" i="0" u="none" strike="noStrike" kern="1200" cap="none" spc="0" normalizeH="0" baseline="0" noProof="0" dirty="0">
                <a:ln>
                  <a:noFill/>
                </a:ln>
                <a:solidFill>
                  <a:prstClr val="white">
                    <a:lumMod val="50000"/>
                  </a:prstClr>
                </a:solidFill>
                <a:effectLst/>
                <a:uLnTx/>
                <a:uFillTx/>
                <a:latin typeface="Courier New" panose="02070309020205020404" pitchFamily="49" charset="0"/>
                <a:ea typeface="+mn-ea"/>
                <a:cs typeface="Courier New" panose="02070309020205020404" pitchFamily="49" charset="0"/>
              </a:rPr>
              <a:t>peer-reviewed-papers/</a:t>
            </a:r>
          </a:p>
        </p:txBody>
      </p:sp>
      <p:sp>
        <p:nvSpPr>
          <p:cNvPr id="29" name="TextBox 28">
            <a:extLst>
              <a:ext uri="{FF2B5EF4-FFF2-40B4-BE49-F238E27FC236}">
                <a16:creationId xmlns:a16="http://schemas.microsoft.com/office/drawing/2014/main" id="{A2409FDA-8576-4AD7-BDA0-E1FE028FBAE9}"/>
              </a:ext>
            </a:extLst>
          </p:cNvPr>
          <p:cNvSpPr txBox="1"/>
          <p:nvPr/>
        </p:nvSpPr>
        <p:spPr>
          <a:xfrm>
            <a:off x="9490911" y="2290035"/>
            <a:ext cx="2412990" cy="688650"/>
          </a:xfrm>
          <a:prstGeom prst="rect">
            <a:avLst/>
          </a:prstGeom>
          <a:noFill/>
        </p:spPr>
        <p:txBody>
          <a:bodyPr wrap="square">
            <a:spAutoFit/>
          </a:bodyPr>
          <a:lstStyle/>
          <a:p>
            <a:pPr marL="0" marR="0" lvl="0" indent="0" algn="l" defTabSz="1371600" rtl="0" eaLnBrk="1" fontAlgn="auto" latinLnBrk="0" hangingPunct="1">
              <a:lnSpc>
                <a:spcPts val="2400"/>
              </a:lnSpc>
              <a:spcBef>
                <a:spcPts val="0"/>
              </a:spcBef>
              <a:spcAft>
                <a:spcPts val="0"/>
              </a:spcAft>
              <a:buClrTx/>
              <a:buSzTx/>
              <a:buFontTx/>
              <a:buNone/>
              <a:tabLst/>
              <a:defRPr/>
            </a:pPr>
            <a:r>
              <a:rPr kumimoji="0" lang="en-US" sz="1800" b="1" i="0" u="none" strike="noStrike" kern="1200" cap="none" spc="0" normalizeH="0" baseline="0" noProof="0">
                <a:ln>
                  <a:noFill/>
                </a:ln>
                <a:solidFill>
                  <a:srgbClr val="3E4095"/>
                </a:solidFill>
                <a:effectLst/>
                <a:uLnTx/>
                <a:uFillTx/>
                <a:latin typeface="Roboto"/>
                <a:ea typeface="+mn-ea"/>
                <a:cs typeface="Courier New" panose="02070309020205020404" pitchFamily="49" charset="0"/>
              </a:rPr>
              <a:t>Peer-reviewed papers:</a:t>
            </a:r>
          </a:p>
        </p:txBody>
      </p:sp>
      <p:sp>
        <p:nvSpPr>
          <p:cNvPr id="30" name="Прямоугольник 29">
            <a:extLst>
              <a:ext uri="{FF2B5EF4-FFF2-40B4-BE49-F238E27FC236}">
                <a16:creationId xmlns:a16="http://schemas.microsoft.com/office/drawing/2014/main" id="{62F6700B-92F3-4C45-AB90-5F0F307AC7D9}"/>
              </a:ext>
            </a:extLst>
          </p:cNvPr>
          <p:cNvSpPr/>
          <p:nvPr/>
        </p:nvSpPr>
        <p:spPr>
          <a:xfrm>
            <a:off x="9378159" y="2383131"/>
            <a:ext cx="45719" cy="565221"/>
          </a:xfrm>
          <a:prstGeom prst="rect">
            <a:avLst/>
          </a:prstGeom>
          <a:solidFill>
            <a:srgbClr val="FF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pic>
        <p:nvPicPr>
          <p:cNvPr id="1026" name="Picture 2">
            <a:extLst>
              <a:ext uri="{FF2B5EF4-FFF2-40B4-BE49-F238E27FC236}">
                <a16:creationId xmlns:a16="http://schemas.microsoft.com/office/drawing/2014/main" id="{EE413420-D996-FDBB-2FB3-7FB524F8D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85" y="1574080"/>
            <a:ext cx="8749917" cy="480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356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Текст 1"/>
          <p:cNvSpPr>
            <a:spLocks noGrp="1"/>
          </p:cNvSpPr>
          <p:nvPr>
            <p:ph type="body" sz="quarter" idx="11"/>
          </p:nvPr>
        </p:nvSpPr>
        <p:spPr>
          <a:xfrm>
            <a:off x="969486" y="944622"/>
            <a:ext cx="10563702" cy="719309"/>
          </a:xfrm>
        </p:spPr>
        <p:txBody>
          <a:bodyPr/>
          <a:lstStyle/>
          <a:p>
            <a:pPr algn="ctr"/>
            <a:r>
              <a:rPr lang="en-US">
                <a:solidFill>
                  <a:schemeClr val="accent1"/>
                </a:solidFill>
              </a:rPr>
              <a:t>4-6x Fewer Errors than AWS, Azure, &amp; GCP</a:t>
            </a:r>
          </a:p>
        </p:txBody>
      </p:sp>
      <p:sp>
        <p:nvSpPr>
          <p:cNvPr id="43" name="Прямоугольник 42">
            <a:extLst>
              <a:ext uri="{FF2B5EF4-FFF2-40B4-BE49-F238E27FC236}">
                <a16:creationId xmlns:a16="http://schemas.microsoft.com/office/drawing/2014/main" id="{4468AD68-2047-40AB-9F91-B12BF4A93E7F}"/>
              </a:ext>
            </a:extLst>
          </p:cNvPr>
          <p:cNvSpPr/>
          <p:nvPr/>
        </p:nvSpPr>
        <p:spPr>
          <a:xfrm>
            <a:off x="802687" y="1943984"/>
            <a:ext cx="10893594" cy="4190115"/>
          </a:xfrm>
          <a:prstGeom prst="rect">
            <a:avLst/>
          </a:prstGeom>
          <a:solidFill>
            <a:schemeClr val="bg1"/>
          </a:solidFill>
          <a:ln>
            <a:solidFill>
              <a:schemeClr val="bg1">
                <a:lumMod val="95000"/>
              </a:schemeClr>
            </a:solidFill>
          </a:ln>
          <a:effectLst>
            <a:outerShdw blurRad="609600" dist="50800" dir="5400000" algn="t"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4" name="Прямоугольник 3"/>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98D9"/>
              </a:solidFill>
              <a:effectLst/>
              <a:uLnTx/>
              <a:uFillTx/>
              <a:latin typeface="Roboto"/>
              <a:ea typeface="+mn-ea"/>
              <a:cs typeface="+mn-cs"/>
            </a:endParaRPr>
          </a:p>
        </p:txBody>
      </p:sp>
      <p:sp>
        <p:nvSpPr>
          <p:cNvPr id="7" name="Google Shape;1968;p248"/>
          <p:cNvSpPr txBox="1"/>
          <p:nvPr/>
        </p:nvSpPr>
        <p:spPr>
          <a:xfrm>
            <a:off x="906205" y="1383876"/>
            <a:ext cx="10621963" cy="560109"/>
          </a:xfrm>
          <a:prstGeom prst="rect">
            <a:avLst/>
          </a:prstGeom>
          <a:noFill/>
          <a:ln>
            <a:noFill/>
          </a:ln>
        </p:spPr>
        <p:txBody>
          <a:bodyPr spcFirstLastPara="1" wrap="square" lIns="137138" tIns="137138" rIns="137138" bIns="137138" anchor="t" anchorCtr="0">
            <a:sp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1600" b="0" i="0" u="none" strike="noStrike" kern="1200" cap="none" spc="0" normalizeH="0" baseline="0" noProof="0">
                <a:ln>
                  <a:noFill/>
                </a:ln>
                <a:solidFill>
                  <a:srgbClr val="0098D9"/>
                </a:solidFill>
                <a:effectLst/>
                <a:uLnTx/>
                <a:uFillTx/>
                <a:latin typeface="Roboto"/>
                <a:ea typeface="Courier New"/>
                <a:cs typeface="Courier New"/>
                <a:sym typeface="Courier New"/>
                <a:hlinkClick r:id="rId3"/>
              </a:rPr>
              <a:t>www.johnsnowlabs.com/comparison-of-key-medical-nlp-benchmarks-spark-nlp-vs-aws-google-cloud-and-azure/</a:t>
            </a:r>
            <a:endParaRPr kumimoji="0" sz="1600" b="0" i="0" u="none" strike="noStrike" kern="1200" cap="none" spc="0" normalizeH="0" baseline="0" noProof="0">
              <a:ln>
                <a:noFill/>
              </a:ln>
              <a:solidFill>
                <a:srgbClr val="0098D9"/>
              </a:solidFill>
              <a:effectLst/>
              <a:uLnTx/>
              <a:uFillTx/>
              <a:latin typeface="Roboto"/>
              <a:ea typeface="Courier New"/>
              <a:cs typeface="Courier New"/>
              <a:sym typeface="Courier New"/>
            </a:endParaRPr>
          </a:p>
        </p:txBody>
      </p:sp>
      <p:grpSp>
        <p:nvGrpSpPr>
          <p:cNvPr id="72" name="Group 67">
            <a:extLst>
              <a:ext uri="{FF2B5EF4-FFF2-40B4-BE49-F238E27FC236}">
                <a16:creationId xmlns:a16="http://schemas.microsoft.com/office/drawing/2014/main" id="{53753AA3-5142-4EFB-8936-AD298FEB34DD}"/>
              </a:ext>
            </a:extLst>
          </p:cNvPr>
          <p:cNvGrpSpPr>
            <a:grpSpLocks noChangeAspect="1"/>
          </p:cNvGrpSpPr>
          <p:nvPr/>
        </p:nvGrpSpPr>
        <p:grpSpPr bwMode="auto">
          <a:xfrm>
            <a:off x="767350" y="1979285"/>
            <a:ext cx="10621963" cy="4766982"/>
            <a:chOff x="795" y="1227"/>
            <a:chExt cx="6092" cy="2734"/>
          </a:xfrm>
        </p:grpSpPr>
        <p:sp>
          <p:nvSpPr>
            <p:cNvPr id="73" name="AutoShape 66">
              <a:extLst>
                <a:ext uri="{FF2B5EF4-FFF2-40B4-BE49-F238E27FC236}">
                  <a16:creationId xmlns:a16="http://schemas.microsoft.com/office/drawing/2014/main" id="{2E0C3321-CF90-45BF-998C-F4E406A6A856}"/>
                </a:ext>
              </a:extLst>
            </p:cNvPr>
            <p:cNvSpPr>
              <a:spLocks noChangeAspect="1" noChangeArrowheads="1" noTextEdit="1"/>
            </p:cNvSpPr>
            <p:nvPr/>
          </p:nvSpPr>
          <p:spPr bwMode="auto">
            <a:xfrm>
              <a:off x="795" y="1228"/>
              <a:ext cx="6090" cy="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75" name="Rectangle 69">
              <a:extLst>
                <a:ext uri="{FF2B5EF4-FFF2-40B4-BE49-F238E27FC236}">
                  <a16:creationId xmlns:a16="http://schemas.microsoft.com/office/drawing/2014/main" id="{31DB8348-8B0E-4A25-A5D9-B17D24641FAB}"/>
                </a:ext>
              </a:extLst>
            </p:cNvPr>
            <p:cNvSpPr>
              <a:spLocks noChangeArrowheads="1"/>
            </p:cNvSpPr>
            <p:nvPr/>
          </p:nvSpPr>
          <p:spPr bwMode="auto">
            <a:xfrm>
              <a:off x="795" y="1227"/>
              <a:ext cx="6092" cy="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76" name="Rectangle 70">
              <a:extLst>
                <a:ext uri="{FF2B5EF4-FFF2-40B4-BE49-F238E27FC236}">
                  <a16:creationId xmlns:a16="http://schemas.microsoft.com/office/drawing/2014/main" id="{BEBF28C8-BFD3-434D-8A9E-93BCB6CB9B5F}"/>
                </a:ext>
              </a:extLst>
            </p:cNvPr>
            <p:cNvSpPr>
              <a:spLocks noChangeArrowheads="1"/>
            </p:cNvSpPr>
            <p:nvPr/>
          </p:nvSpPr>
          <p:spPr bwMode="auto">
            <a:xfrm>
              <a:off x="1123" y="1361"/>
              <a:ext cx="428" cy="1996"/>
            </a:xfrm>
            <a:prstGeom prst="rect">
              <a:avLst/>
            </a:prstGeom>
            <a:solidFill>
              <a:srgbClr val="F5F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77" name="Rectangle 71">
              <a:extLst>
                <a:ext uri="{FF2B5EF4-FFF2-40B4-BE49-F238E27FC236}">
                  <a16:creationId xmlns:a16="http://schemas.microsoft.com/office/drawing/2014/main" id="{0972699B-E080-4BC3-8EFF-9BE70AD7E6E9}"/>
                </a:ext>
              </a:extLst>
            </p:cNvPr>
            <p:cNvSpPr>
              <a:spLocks noChangeArrowheads="1"/>
            </p:cNvSpPr>
            <p:nvPr/>
          </p:nvSpPr>
          <p:spPr bwMode="auto">
            <a:xfrm>
              <a:off x="1123" y="1361"/>
              <a:ext cx="428"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86" name="Rectangle 80">
              <a:extLst>
                <a:ext uri="{FF2B5EF4-FFF2-40B4-BE49-F238E27FC236}">
                  <a16:creationId xmlns:a16="http://schemas.microsoft.com/office/drawing/2014/main" id="{8FCEE3D2-0F4E-4B94-B1B1-14248E0F6945}"/>
                </a:ext>
              </a:extLst>
            </p:cNvPr>
            <p:cNvSpPr>
              <a:spLocks noChangeArrowheads="1"/>
            </p:cNvSpPr>
            <p:nvPr/>
          </p:nvSpPr>
          <p:spPr bwMode="auto">
            <a:xfrm>
              <a:off x="1217" y="3345"/>
              <a:ext cx="5517" cy="6"/>
            </a:xfrm>
            <a:prstGeom prst="rect">
              <a:avLst/>
            </a:prstGeom>
            <a:solidFill>
              <a:srgbClr val="536B76">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87" name="Rectangle 81">
              <a:extLst>
                <a:ext uri="{FF2B5EF4-FFF2-40B4-BE49-F238E27FC236}">
                  <a16:creationId xmlns:a16="http://schemas.microsoft.com/office/drawing/2014/main" id="{ACEB69F0-0510-4215-9E6A-A804014DCD82}"/>
                </a:ext>
              </a:extLst>
            </p:cNvPr>
            <p:cNvSpPr>
              <a:spLocks noChangeArrowheads="1"/>
            </p:cNvSpPr>
            <p:nvPr/>
          </p:nvSpPr>
          <p:spPr bwMode="auto">
            <a:xfrm>
              <a:off x="1217" y="2899"/>
              <a:ext cx="5517" cy="1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88" name="Rectangle 82">
              <a:extLst>
                <a:ext uri="{FF2B5EF4-FFF2-40B4-BE49-F238E27FC236}">
                  <a16:creationId xmlns:a16="http://schemas.microsoft.com/office/drawing/2014/main" id="{E3B8224D-6257-424A-AB1E-0FFE54CCE471}"/>
                </a:ext>
              </a:extLst>
            </p:cNvPr>
            <p:cNvSpPr>
              <a:spLocks noChangeArrowheads="1"/>
            </p:cNvSpPr>
            <p:nvPr/>
          </p:nvSpPr>
          <p:spPr bwMode="auto">
            <a:xfrm>
              <a:off x="1217" y="2453"/>
              <a:ext cx="5517" cy="1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89" name="Rectangle 83">
              <a:extLst>
                <a:ext uri="{FF2B5EF4-FFF2-40B4-BE49-F238E27FC236}">
                  <a16:creationId xmlns:a16="http://schemas.microsoft.com/office/drawing/2014/main" id="{954B80F0-9A7D-42F2-8E12-6A4602ED720D}"/>
                </a:ext>
              </a:extLst>
            </p:cNvPr>
            <p:cNvSpPr>
              <a:spLocks noChangeArrowheads="1"/>
            </p:cNvSpPr>
            <p:nvPr/>
          </p:nvSpPr>
          <p:spPr bwMode="auto">
            <a:xfrm>
              <a:off x="1217" y="2007"/>
              <a:ext cx="5517" cy="1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0" name="Rectangle 84">
              <a:extLst>
                <a:ext uri="{FF2B5EF4-FFF2-40B4-BE49-F238E27FC236}">
                  <a16:creationId xmlns:a16="http://schemas.microsoft.com/office/drawing/2014/main" id="{E340D58E-150A-4800-97D2-752F4381311F}"/>
                </a:ext>
              </a:extLst>
            </p:cNvPr>
            <p:cNvSpPr>
              <a:spLocks noChangeArrowheads="1"/>
            </p:cNvSpPr>
            <p:nvPr/>
          </p:nvSpPr>
          <p:spPr bwMode="auto">
            <a:xfrm>
              <a:off x="1217" y="1561"/>
              <a:ext cx="5517" cy="12"/>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1" name="Freeform 85">
              <a:extLst>
                <a:ext uri="{FF2B5EF4-FFF2-40B4-BE49-F238E27FC236}">
                  <a16:creationId xmlns:a16="http://schemas.microsoft.com/office/drawing/2014/main" id="{3E59F79E-5ED8-435E-840C-9E620D419773}"/>
                </a:ext>
              </a:extLst>
            </p:cNvPr>
            <p:cNvSpPr>
              <a:spLocks noEditPoints="1"/>
            </p:cNvSpPr>
            <p:nvPr/>
          </p:nvSpPr>
          <p:spPr bwMode="auto">
            <a:xfrm>
              <a:off x="1315" y="3248"/>
              <a:ext cx="185" cy="62"/>
            </a:xfrm>
            <a:custGeom>
              <a:avLst/>
              <a:gdLst>
                <a:gd name="T0" fmla="*/ 115 w 126"/>
                <a:gd name="T1" fmla="*/ 35 h 42"/>
                <a:gd name="T2" fmla="*/ 120 w 126"/>
                <a:gd name="T3" fmla="*/ 21 h 42"/>
                <a:gd name="T4" fmla="*/ 115 w 126"/>
                <a:gd name="T5" fmla="*/ 7 h 42"/>
                <a:gd name="T6" fmla="*/ 103 w 126"/>
                <a:gd name="T7" fmla="*/ 7 h 42"/>
                <a:gd name="T8" fmla="*/ 98 w 126"/>
                <a:gd name="T9" fmla="*/ 21 h 42"/>
                <a:gd name="T10" fmla="*/ 103 w 126"/>
                <a:gd name="T11" fmla="*/ 35 h 42"/>
                <a:gd name="T12" fmla="*/ 109 w 126"/>
                <a:gd name="T13" fmla="*/ 42 h 42"/>
                <a:gd name="T14" fmla="*/ 94 w 126"/>
                <a:gd name="T15" fmla="*/ 33 h 42"/>
                <a:gd name="T16" fmla="*/ 94 w 126"/>
                <a:gd name="T17" fmla="*/ 9 h 42"/>
                <a:gd name="T18" fmla="*/ 109 w 126"/>
                <a:gd name="T19" fmla="*/ 0 h 42"/>
                <a:gd name="T20" fmla="*/ 124 w 126"/>
                <a:gd name="T21" fmla="*/ 9 h 42"/>
                <a:gd name="T22" fmla="*/ 124 w 126"/>
                <a:gd name="T23" fmla="*/ 33 h 42"/>
                <a:gd name="T24" fmla="*/ 109 w 126"/>
                <a:gd name="T25" fmla="*/ 42 h 42"/>
                <a:gd name="T26" fmla="*/ 75 w 126"/>
                <a:gd name="T27" fmla="*/ 35 h 42"/>
                <a:gd name="T28" fmla="*/ 80 w 126"/>
                <a:gd name="T29" fmla="*/ 21 h 42"/>
                <a:gd name="T30" fmla="*/ 75 w 126"/>
                <a:gd name="T31" fmla="*/ 7 h 42"/>
                <a:gd name="T32" fmla="*/ 63 w 126"/>
                <a:gd name="T33" fmla="*/ 7 h 42"/>
                <a:gd name="T34" fmla="*/ 58 w 126"/>
                <a:gd name="T35" fmla="*/ 21 h 42"/>
                <a:gd name="T36" fmla="*/ 63 w 126"/>
                <a:gd name="T37" fmla="*/ 35 h 42"/>
                <a:gd name="T38" fmla="*/ 69 w 126"/>
                <a:gd name="T39" fmla="*/ 42 h 42"/>
                <a:gd name="T40" fmla="*/ 54 w 126"/>
                <a:gd name="T41" fmla="*/ 33 h 42"/>
                <a:gd name="T42" fmla="*/ 54 w 126"/>
                <a:gd name="T43" fmla="*/ 9 h 42"/>
                <a:gd name="T44" fmla="*/ 69 w 126"/>
                <a:gd name="T45" fmla="*/ 0 h 42"/>
                <a:gd name="T46" fmla="*/ 84 w 126"/>
                <a:gd name="T47" fmla="*/ 9 h 42"/>
                <a:gd name="T48" fmla="*/ 84 w 126"/>
                <a:gd name="T49" fmla="*/ 33 h 42"/>
                <a:gd name="T50" fmla="*/ 69 w 126"/>
                <a:gd name="T51" fmla="*/ 42 h 42"/>
                <a:gd name="T52" fmla="*/ 40 w 126"/>
                <a:gd name="T53" fmla="*/ 41 h 42"/>
                <a:gd name="T54" fmla="*/ 40 w 126"/>
                <a:gd name="T55" fmla="*/ 35 h 42"/>
                <a:gd name="T56" fmla="*/ 46 w 126"/>
                <a:gd name="T57" fmla="*/ 35 h 42"/>
                <a:gd name="T58" fmla="*/ 46 w 126"/>
                <a:gd name="T59" fmla="*/ 41 h 42"/>
                <a:gd name="T60" fmla="*/ 17 w 126"/>
                <a:gd name="T61" fmla="*/ 37 h 42"/>
                <a:gd name="T62" fmla="*/ 26 w 126"/>
                <a:gd name="T63" fmla="*/ 30 h 42"/>
                <a:gd name="T64" fmla="*/ 26 w 126"/>
                <a:gd name="T65" fmla="*/ 12 h 42"/>
                <a:gd name="T66" fmla="*/ 17 w 126"/>
                <a:gd name="T67" fmla="*/ 5 h 42"/>
                <a:gd name="T68" fmla="*/ 7 w 126"/>
                <a:gd name="T69" fmla="*/ 12 h 42"/>
                <a:gd name="T70" fmla="*/ 7 w 126"/>
                <a:gd name="T71" fmla="*/ 30 h 42"/>
                <a:gd name="T72" fmla="*/ 17 w 126"/>
                <a:gd name="T73" fmla="*/ 37 h 42"/>
                <a:gd name="T74" fmla="*/ 8 w 126"/>
                <a:gd name="T75" fmla="*/ 40 h 42"/>
                <a:gd name="T76" fmla="*/ 0 w 126"/>
                <a:gd name="T77" fmla="*/ 21 h 42"/>
                <a:gd name="T78" fmla="*/ 8 w 126"/>
                <a:gd name="T79" fmla="*/ 2 h 42"/>
                <a:gd name="T80" fmla="*/ 26 w 126"/>
                <a:gd name="T81" fmla="*/ 2 h 42"/>
                <a:gd name="T82" fmla="*/ 34 w 126"/>
                <a:gd name="T83" fmla="*/ 21 h 42"/>
                <a:gd name="T84" fmla="*/ 26 w 126"/>
                <a:gd name="T8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42">
                  <a:moveTo>
                    <a:pt x="109" y="37"/>
                  </a:moveTo>
                  <a:cubicBezTo>
                    <a:pt x="111" y="37"/>
                    <a:pt x="113" y="37"/>
                    <a:pt x="115" y="35"/>
                  </a:cubicBezTo>
                  <a:cubicBezTo>
                    <a:pt x="116" y="34"/>
                    <a:pt x="118" y="32"/>
                    <a:pt x="119" y="30"/>
                  </a:cubicBezTo>
                  <a:cubicBezTo>
                    <a:pt x="120" y="28"/>
                    <a:pt x="120" y="25"/>
                    <a:pt x="120" y="21"/>
                  </a:cubicBezTo>
                  <a:cubicBezTo>
                    <a:pt x="120" y="17"/>
                    <a:pt x="120" y="14"/>
                    <a:pt x="119" y="12"/>
                  </a:cubicBezTo>
                  <a:cubicBezTo>
                    <a:pt x="118" y="10"/>
                    <a:pt x="116" y="8"/>
                    <a:pt x="115" y="7"/>
                  </a:cubicBezTo>
                  <a:cubicBezTo>
                    <a:pt x="113" y="5"/>
                    <a:pt x="111" y="5"/>
                    <a:pt x="109" y="5"/>
                  </a:cubicBezTo>
                  <a:cubicBezTo>
                    <a:pt x="107" y="5"/>
                    <a:pt x="105" y="5"/>
                    <a:pt x="103" y="7"/>
                  </a:cubicBezTo>
                  <a:cubicBezTo>
                    <a:pt x="102" y="8"/>
                    <a:pt x="100" y="10"/>
                    <a:pt x="99" y="12"/>
                  </a:cubicBezTo>
                  <a:cubicBezTo>
                    <a:pt x="98" y="14"/>
                    <a:pt x="98" y="17"/>
                    <a:pt x="98" y="21"/>
                  </a:cubicBezTo>
                  <a:cubicBezTo>
                    <a:pt x="98" y="25"/>
                    <a:pt x="98" y="28"/>
                    <a:pt x="99" y="30"/>
                  </a:cubicBezTo>
                  <a:cubicBezTo>
                    <a:pt x="100" y="32"/>
                    <a:pt x="102" y="34"/>
                    <a:pt x="103" y="35"/>
                  </a:cubicBezTo>
                  <a:cubicBezTo>
                    <a:pt x="105" y="37"/>
                    <a:pt x="107" y="37"/>
                    <a:pt x="109" y="37"/>
                  </a:cubicBezTo>
                  <a:close/>
                  <a:moveTo>
                    <a:pt x="109" y="42"/>
                  </a:moveTo>
                  <a:cubicBezTo>
                    <a:pt x="106" y="42"/>
                    <a:pt x="103" y="42"/>
                    <a:pt x="100" y="40"/>
                  </a:cubicBezTo>
                  <a:cubicBezTo>
                    <a:pt x="98" y="38"/>
                    <a:pt x="96" y="36"/>
                    <a:pt x="94" y="33"/>
                  </a:cubicBezTo>
                  <a:cubicBezTo>
                    <a:pt x="93" y="29"/>
                    <a:pt x="92" y="26"/>
                    <a:pt x="92" y="21"/>
                  </a:cubicBezTo>
                  <a:cubicBezTo>
                    <a:pt x="92" y="16"/>
                    <a:pt x="93" y="13"/>
                    <a:pt x="94" y="9"/>
                  </a:cubicBezTo>
                  <a:cubicBezTo>
                    <a:pt x="96" y="6"/>
                    <a:pt x="98" y="4"/>
                    <a:pt x="100" y="2"/>
                  </a:cubicBezTo>
                  <a:cubicBezTo>
                    <a:pt x="103" y="0"/>
                    <a:pt x="106" y="0"/>
                    <a:pt x="109" y="0"/>
                  </a:cubicBezTo>
                  <a:cubicBezTo>
                    <a:pt x="112" y="0"/>
                    <a:pt x="115" y="0"/>
                    <a:pt x="118" y="2"/>
                  </a:cubicBezTo>
                  <a:cubicBezTo>
                    <a:pt x="120" y="4"/>
                    <a:pt x="122" y="6"/>
                    <a:pt x="124" y="9"/>
                  </a:cubicBezTo>
                  <a:cubicBezTo>
                    <a:pt x="125" y="13"/>
                    <a:pt x="126" y="16"/>
                    <a:pt x="126" y="21"/>
                  </a:cubicBezTo>
                  <a:cubicBezTo>
                    <a:pt x="126" y="26"/>
                    <a:pt x="125" y="29"/>
                    <a:pt x="124" y="33"/>
                  </a:cubicBezTo>
                  <a:cubicBezTo>
                    <a:pt x="122" y="36"/>
                    <a:pt x="120" y="38"/>
                    <a:pt x="118" y="40"/>
                  </a:cubicBezTo>
                  <a:cubicBezTo>
                    <a:pt x="115" y="42"/>
                    <a:pt x="112" y="42"/>
                    <a:pt x="109" y="42"/>
                  </a:cubicBezTo>
                  <a:close/>
                  <a:moveTo>
                    <a:pt x="69" y="37"/>
                  </a:moveTo>
                  <a:cubicBezTo>
                    <a:pt x="71" y="37"/>
                    <a:pt x="73" y="37"/>
                    <a:pt x="75" y="35"/>
                  </a:cubicBezTo>
                  <a:cubicBezTo>
                    <a:pt x="76" y="34"/>
                    <a:pt x="78" y="32"/>
                    <a:pt x="79" y="30"/>
                  </a:cubicBezTo>
                  <a:cubicBezTo>
                    <a:pt x="80" y="28"/>
                    <a:pt x="80" y="25"/>
                    <a:pt x="80" y="21"/>
                  </a:cubicBezTo>
                  <a:cubicBezTo>
                    <a:pt x="80" y="17"/>
                    <a:pt x="80" y="14"/>
                    <a:pt x="79" y="12"/>
                  </a:cubicBezTo>
                  <a:cubicBezTo>
                    <a:pt x="78" y="10"/>
                    <a:pt x="76" y="8"/>
                    <a:pt x="75" y="7"/>
                  </a:cubicBezTo>
                  <a:cubicBezTo>
                    <a:pt x="73" y="5"/>
                    <a:pt x="71" y="5"/>
                    <a:pt x="69" y="5"/>
                  </a:cubicBezTo>
                  <a:cubicBezTo>
                    <a:pt x="67" y="5"/>
                    <a:pt x="65" y="5"/>
                    <a:pt x="63" y="7"/>
                  </a:cubicBezTo>
                  <a:cubicBezTo>
                    <a:pt x="62" y="8"/>
                    <a:pt x="60" y="10"/>
                    <a:pt x="59" y="12"/>
                  </a:cubicBezTo>
                  <a:cubicBezTo>
                    <a:pt x="58" y="14"/>
                    <a:pt x="58" y="17"/>
                    <a:pt x="58" y="21"/>
                  </a:cubicBezTo>
                  <a:cubicBezTo>
                    <a:pt x="58" y="25"/>
                    <a:pt x="58" y="28"/>
                    <a:pt x="59" y="30"/>
                  </a:cubicBezTo>
                  <a:cubicBezTo>
                    <a:pt x="60" y="32"/>
                    <a:pt x="62" y="34"/>
                    <a:pt x="63" y="35"/>
                  </a:cubicBezTo>
                  <a:cubicBezTo>
                    <a:pt x="65" y="37"/>
                    <a:pt x="67" y="37"/>
                    <a:pt x="69" y="37"/>
                  </a:cubicBezTo>
                  <a:close/>
                  <a:moveTo>
                    <a:pt x="69" y="42"/>
                  </a:moveTo>
                  <a:cubicBezTo>
                    <a:pt x="66" y="42"/>
                    <a:pt x="63" y="42"/>
                    <a:pt x="60" y="40"/>
                  </a:cubicBezTo>
                  <a:cubicBezTo>
                    <a:pt x="58" y="38"/>
                    <a:pt x="56" y="36"/>
                    <a:pt x="54" y="33"/>
                  </a:cubicBezTo>
                  <a:cubicBezTo>
                    <a:pt x="53" y="29"/>
                    <a:pt x="52" y="26"/>
                    <a:pt x="52" y="21"/>
                  </a:cubicBezTo>
                  <a:cubicBezTo>
                    <a:pt x="52" y="16"/>
                    <a:pt x="53" y="13"/>
                    <a:pt x="54" y="9"/>
                  </a:cubicBezTo>
                  <a:cubicBezTo>
                    <a:pt x="56" y="6"/>
                    <a:pt x="58" y="4"/>
                    <a:pt x="60" y="2"/>
                  </a:cubicBezTo>
                  <a:cubicBezTo>
                    <a:pt x="63" y="0"/>
                    <a:pt x="66" y="0"/>
                    <a:pt x="69" y="0"/>
                  </a:cubicBezTo>
                  <a:cubicBezTo>
                    <a:pt x="72" y="0"/>
                    <a:pt x="75" y="0"/>
                    <a:pt x="78" y="2"/>
                  </a:cubicBezTo>
                  <a:cubicBezTo>
                    <a:pt x="80" y="4"/>
                    <a:pt x="82" y="6"/>
                    <a:pt x="84" y="9"/>
                  </a:cubicBezTo>
                  <a:cubicBezTo>
                    <a:pt x="85" y="13"/>
                    <a:pt x="86" y="16"/>
                    <a:pt x="86" y="21"/>
                  </a:cubicBezTo>
                  <a:cubicBezTo>
                    <a:pt x="86" y="26"/>
                    <a:pt x="85" y="29"/>
                    <a:pt x="84" y="33"/>
                  </a:cubicBezTo>
                  <a:cubicBezTo>
                    <a:pt x="82" y="36"/>
                    <a:pt x="80" y="38"/>
                    <a:pt x="78" y="40"/>
                  </a:cubicBezTo>
                  <a:cubicBezTo>
                    <a:pt x="75" y="42"/>
                    <a:pt x="72" y="42"/>
                    <a:pt x="69" y="42"/>
                  </a:cubicBezTo>
                  <a:close/>
                  <a:moveTo>
                    <a:pt x="43" y="42"/>
                  </a:moveTo>
                  <a:cubicBezTo>
                    <a:pt x="42" y="42"/>
                    <a:pt x="41" y="42"/>
                    <a:pt x="40" y="41"/>
                  </a:cubicBezTo>
                  <a:cubicBezTo>
                    <a:pt x="39" y="40"/>
                    <a:pt x="39" y="39"/>
                    <a:pt x="39" y="38"/>
                  </a:cubicBezTo>
                  <a:cubicBezTo>
                    <a:pt x="39" y="37"/>
                    <a:pt x="39" y="36"/>
                    <a:pt x="40" y="35"/>
                  </a:cubicBezTo>
                  <a:cubicBezTo>
                    <a:pt x="41" y="35"/>
                    <a:pt x="42" y="34"/>
                    <a:pt x="43" y="34"/>
                  </a:cubicBezTo>
                  <a:cubicBezTo>
                    <a:pt x="44" y="34"/>
                    <a:pt x="45" y="35"/>
                    <a:pt x="46" y="35"/>
                  </a:cubicBezTo>
                  <a:cubicBezTo>
                    <a:pt x="46" y="36"/>
                    <a:pt x="47" y="37"/>
                    <a:pt x="47" y="38"/>
                  </a:cubicBezTo>
                  <a:cubicBezTo>
                    <a:pt x="47" y="39"/>
                    <a:pt x="46" y="40"/>
                    <a:pt x="46" y="41"/>
                  </a:cubicBezTo>
                  <a:cubicBezTo>
                    <a:pt x="45" y="42"/>
                    <a:pt x="44" y="42"/>
                    <a:pt x="43" y="42"/>
                  </a:cubicBezTo>
                  <a:close/>
                  <a:moveTo>
                    <a:pt x="17" y="37"/>
                  </a:moveTo>
                  <a:cubicBezTo>
                    <a:pt x="19" y="37"/>
                    <a:pt x="21" y="37"/>
                    <a:pt x="23" y="35"/>
                  </a:cubicBezTo>
                  <a:cubicBezTo>
                    <a:pt x="24" y="34"/>
                    <a:pt x="26" y="32"/>
                    <a:pt x="26" y="30"/>
                  </a:cubicBezTo>
                  <a:cubicBezTo>
                    <a:pt x="27" y="28"/>
                    <a:pt x="28" y="25"/>
                    <a:pt x="28" y="21"/>
                  </a:cubicBezTo>
                  <a:cubicBezTo>
                    <a:pt x="28" y="17"/>
                    <a:pt x="27" y="14"/>
                    <a:pt x="26" y="12"/>
                  </a:cubicBezTo>
                  <a:cubicBezTo>
                    <a:pt x="26" y="10"/>
                    <a:pt x="24" y="8"/>
                    <a:pt x="23" y="7"/>
                  </a:cubicBezTo>
                  <a:cubicBezTo>
                    <a:pt x="21" y="5"/>
                    <a:pt x="19" y="5"/>
                    <a:pt x="17" y="5"/>
                  </a:cubicBezTo>
                  <a:cubicBezTo>
                    <a:pt x="15" y="5"/>
                    <a:pt x="13" y="5"/>
                    <a:pt x="11" y="7"/>
                  </a:cubicBezTo>
                  <a:cubicBezTo>
                    <a:pt x="9" y="8"/>
                    <a:pt x="8" y="10"/>
                    <a:pt x="7" y="12"/>
                  </a:cubicBezTo>
                  <a:cubicBezTo>
                    <a:pt x="6" y="14"/>
                    <a:pt x="6" y="17"/>
                    <a:pt x="6" y="21"/>
                  </a:cubicBezTo>
                  <a:cubicBezTo>
                    <a:pt x="6" y="25"/>
                    <a:pt x="6" y="28"/>
                    <a:pt x="7" y="30"/>
                  </a:cubicBezTo>
                  <a:cubicBezTo>
                    <a:pt x="8" y="32"/>
                    <a:pt x="9" y="34"/>
                    <a:pt x="11" y="35"/>
                  </a:cubicBezTo>
                  <a:cubicBezTo>
                    <a:pt x="13" y="37"/>
                    <a:pt x="15" y="37"/>
                    <a:pt x="17" y="37"/>
                  </a:cubicBezTo>
                  <a:close/>
                  <a:moveTo>
                    <a:pt x="17" y="42"/>
                  </a:moveTo>
                  <a:cubicBezTo>
                    <a:pt x="14" y="42"/>
                    <a:pt x="11" y="42"/>
                    <a:pt x="8" y="40"/>
                  </a:cubicBezTo>
                  <a:cubicBezTo>
                    <a:pt x="5" y="38"/>
                    <a:pt x="3" y="36"/>
                    <a:pt x="2" y="33"/>
                  </a:cubicBezTo>
                  <a:cubicBezTo>
                    <a:pt x="0" y="29"/>
                    <a:pt x="0" y="26"/>
                    <a:pt x="0" y="21"/>
                  </a:cubicBezTo>
                  <a:cubicBezTo>
                    <a:pt x="0" y="16"/>
                    <a:pt x="0" y="13"/>
                    <a:pt x="2" y="9"/>
                  </a:cubicBezTo>
                  <a:cubicBezTo>
                    <a:pt x="3" y="6"/>
                    <a:pt x="5" y="4"/>
                    <a:pt x="8" y="2"/>
                  </a:cubicBezTo>
                  <a:cubicBezTo>
                    <a:pt x="11" y="0"/>
                    <a:pt x="14" y="0"/>
                    <a:pt x="17" y="0"/>
                  </a:cubicBezTo>
                  <a:cubicBezTo>
                    <a:pt x="20" y="0"/>
                    <a:pt x="23" y="0"/>
                    <a:pt x="26" y="2"/>
                  </a:cubicBezTo>
                  <a:cubicBezTo>
                    <a:pt x="28" y="4"/>
                    <a:pt x="30" y="6"/>
                    <a:pt x="32" y="9"/>
                  </a:cubicBezTo>
                  <a:cubicBezTo>
                    <a:pt x="33" y="13"/>
                    <a:pt x="34" y="16"/>
                    <a:pt x="34" y="21"/>
                  </a:cubicBezTo>
                  <a:cubicBezTo>
                    <a:pt x="34" y="26"/>
                    <a:pt x="33" y="29"/>
                    <a:pt x="32" y="33"/>
                  </a:cubicBezTo>
                  <a:cubicBezTo>
                    <a:pt x="30" y="36"/>
                    <a:pt x="28" y="38"/>
                    <a:pt x="26" y="40"/>
                  </a:cubicBezTo>
                  <a:cubicBezTo>
                    <a:pt x="23" y="42"/>
                    <a:pt x="20" y="42"/>
                    <a:pt x="17" y="42"/>
                  </a:cubicBezTo>
                  <a:close/>
                </a:path>
              </a:pathLst>
            </a:custGeom>
            <a:solidFill>
              <a:srgbClr val="9A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2" name="Freeform 86">
              <a:extLst>
                <a:ext uri="{FF2B5EF4-FFF2-40B4-BE49-F238E27FC236}">
                  <a16:creationId xmlns:a16="http://schemas.microsoft.com/office/drawing/2014/main" id="{E6C6C2C7-1E1B-47BB-81C3-18D1999FC52A}"/>
                </a:ext>
              </a:extLst>
            </p:cNvPr>
            <p:cNvSpPr>
              <a:spLocks noEditPoints="1"/>
            </p:cNvSpPr>
            <p:nvPr/>
          </p:nvSpPr>
          <p:spPr bwMode="auto">
            <a:xfrm>
              <a:off x="1329" y="2802"/>
              <a:ext cx="173" cy="62"/>
            </a:xfrm>
            <a:custGeom>
              <a:avLst/>
              <a:gdLst>
                <a:gd name="T0" fmla="*/ 93 w 118"/>
                <a:gd name="T1" fmla="*/ 41 h 42"/>
                <a:gd name="T2" fmla="*/ 89 w 118"/>
                <a:gd name="T3" fmla="*/ 33 h 42"/>
                <a:gd name="T4" fmla="*/ 102 w 118"/>
                <a:gd name="T5" fmla="*/ 37 h 42"/>
                <a:gd name="T6" fmla="*/ 112 w 118"/>
                <a:gd name="T7" fmla="*/ 30 h 42"/>
                <a:gd name="T8" fmla="*/ 107 w 118"/>
                <a:gd name="T9" fmla="*/ 23 h 42"/>
                <a:gd name="T10" fmla="*/ 90 w 118"/>
                <a:gd name="T11" fmla="*/ 22 h 42"/>
                <a:gd name="T12" fmla="*/ 116 w 118"/>
                <a:gd name="T13" fmla="*/ 0 h 42"/>
                <a:gd name="T14" fmla="*/ 94 w 118"/>
                <a:gd name="T15" fmla="*/ 5 h 42"/>
                <a:gd name="T16" fmla="*/ 95 w 118"/>
                <a:gd name="T17" fmla="*/ 20 h 42"/>
                <a:gd name="T18" fmla="*/ 100 w 118"/>
                <a:gd name="T19" fmla="*/ 17 h 42"/>
                <a:gd name="T20" fmla="*/ 116 w 118"/>
                <a:gd name="T21" fmla="*/ 23 h 42"/>
                <a:gd name="T22" fmla="*/ 116 w 118"/>
                <a:gd name="T23" fmla="*/ 36 h 42"/>
                <a:gd name="T24" fmla="*/ 102 w 118"/>
                <a:gd name="T25" fmla="*/ 42 h 42"/>
                <a:gd name="T26" fmla="*/ 53 w 118"/>
                <a:gd name="T27" fmla="*/ 38 h 42"/>
                <a:gd name="T28" fmla="*/ 74 w 118"/>
                <a:gd name="T29" fmla="*/ 18 h 42"/>
                <a:gd name="T30" fmla="*/ 76 w 118"/>
                <a:gd name="T31" fmla="*/ 12 h 42"/>
                <a:gd name="T32" fmla="*/ 67 w 118"/>
                <a:gd name="T33" fmla="*/ 5 h 42"/>
                <a:gd name="T34" fmla="*/ 56 w 118"/>
                <a:gd name="T35" fmla="*/ 9 h 42"/>
                <a:gd name="T36" fmla="*/ 58 w 118"/>
                <a:gd name="T37" fmla="*/ 1 h 42"/>
                <a:gd name="T38" fmla="*/ 75 w 118"/>
                <a:gd name="T39" fmla="*/ 1 h 42"/>
                <a:gd name="T40" fmla="*/ 82 w 118"/>
                <a:gd name="T41" fmla="*/ 11 h 42"/>
                <a:gd name="T42" fmla="*/ 79 w 118"/>
                <a:gd name="T43" fmla="*/ 19 h 42"/>
                <a:gd name="T44" fmla="*/ 60 w 118"/>
                <a:gd name="T45" fmla="*/ 39 h 42"/>
                <a:gd name="T46" fmla="*/ 83 w 118"/>
                <a:gd name="T47" fmla="*/ 37 h 42"/>
                <a:gd name="T48" fmla="*/ 53 w 118"/>
                <a:gd name="T49" fmla="*/ 42 h 42"/>
                <a:gd name="T50" fmla="*/ 41 w 118"/>
                <a:gd name="T51" fmla="*/ 41 h 42"/>
                <a:gd name="T52" fmla="*/ 41 w 118"/>
                <a:gd name="T53" fmla="*/ 35 h 42"/>
                <a:gd name="T54" fmla="*/ 47 w 118"/>
                <a:gd name="T55" fmla="*/ 35 h 42"/>
                <a:gd name="T56" fmla="*/ 47 w 118"/>
                <a:gd name="T57" fmla="*/ 41 h 42"/>
                <a:gd name="T58" fmla="*/ 18 w 118"/>
                <a:gd name="T59" fmla="*/ 37 h 42"/>
                <a:gd name="T60" fmla="*/ 27 w 118"/>
                <a:gd name="T61" fmla="*/ 30 h 42"/>
                <a:gd name="T62" fmla="*/ 27 w 118"/>
                <a:gd name="T63" fmla="*/ 12 h 42"/>
                <a:gd name="T64" fmla="*/ 18 w 118"/>
                <a:gd name="T65" fmla="*/ 5 h 42"/>
                <a:gd name="T66" fmla="*/ 8 w 118"/>
                <a:gd name="T67" fmla="*/ 12 h 42"/>
                <a:gd name="T68" fmla="*/ 8 w 118"/>
                <a:gd name="T69" fmla="*/ 30 h 42"/>
                <a:gd name="T70" fmla="*/ 18 w 118"/>
                <a:gd name="T71" fmla="*/ 37 h 42"/>
                <a:gd name="T72" fmla="*/ 9 w 118"/>
                <a:gd name="T73" fmla="*/ 40 h 42"/>
                <a:gd name="T74" fmla="*/ 0 w 118"/>
                <a:gd name="T75" fmla="*/ 21 h 42"/>
                <a:gd name="T76" fmla="*/ 9 w 118"/>
                <a:gd name="T77" fmla="*/ 2 h 42"/>
                <a:gd name="T78" fmla="*/ 26 w 118"/>
                <a:gd name="T79" fmla="*/ 2 h 42"/>
                <a:gd name="T80" fmla="*/ 35 w 118"/>
                <a:gd name="T81" fmla="*/ 21 h 42"/>
                <a:gd name="T82" fmla="*/ 26 w 118"/>
                <a:gd name="T8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42">
                  <a:moveTo>
                    <a:pt x="102" y="42"/>
                  </a:moveTo>
                  <a:cubicBezTo>
                    <a:pt x="99" y="42"/>
                    <a:pt x="96" y="42"/>
                    <a:pt x="93" y="41"/>
                  </a:cubicBezTo>
                  <a:cubicBezTo>
                    <a:pt x="91" y="40"/>
                    <a:pt x="88" y="39"/>
                    <a:pt x="87" y="37"/>
                  </a:cubicBezTo>
                  <a:cubicBezTo>
                    <a:pt x="89" y="33"/>
                    <a:pt x="89" y="33"/>
                    <a:pt x="89" y="33"/>
                  </a:cubicBezTo>
                  <a:cubicBezTo>
                    <a:pt x="91" y="34"/>
                    <a:pt x="93" y="35"/>
                    <a:pt x="95" y="36"/>
                  </a:cubicBezTo>
                  <a:cubicBezTo>
                    <a:pt x="97" y="37"/>
                    <a:pt x="99" y="37"/>
                    <a:pt x="102" y="37"/>
                  </a:cubicBezTo>
                  <a:cubicBezTo>
                    <a:pt x="105" y="37"/>
                    <a:pt x="108" y="36"/>
                    <a:pt x="109" y="35"/>
                  </a:cubicBezTo>
                  <a:cubicBezTo>
                    <a:pt x="111" y="34"/>
                    <a:pt x="112" y="32"/>
                    <a:pt x="112" y="30"/>
                  </a:cubicBezTo>
                  <a:cubicBezTo>
                    <a:pt x="112" y="28"/>
                    <a:pt x="112" y="27"/>
                    <a:pt x="111" y="26"/>
                  </a:cubicBezTo>
                  <a:cubicBezTo>
                    <a:pt x="110" y="24"/>
                    <a:pt x="109" y="24"/>
                    <a:pt x="107" y="23"/>
                  </a:cubicBezTo>
                  <a:cubicBezTo>
                    <a:pt x="105" y="22"/>
                    <a:pt x="102" y="22"/>
                    <a:pt x="99" y="22"/>
                  </a:cubicBezTo>
                  <a:cubicBezTo>
                    <a:pt x="90" y="22"/>
                    <a:pt x="90" y="22"/>
                    <a:pt x="90" y="22"/>
                  </a:cubicBezTo>
                  <a:cubicBezTo>
                    <a:pt x="92" y="0"/>
                    <a:pt x="92" y="0"/>
                    <a:pt x="92" y="0"/>
                  </a:cubicBezTo>
                  <a:cubicBezTo>
                    <a:pt x="116" y="0"/>
                    <a:pt x="116" y="0"/>
                    <a:pt x="116" y="0"/>
                  </a:cubicBezTo>
                  <a:cubicBezTo>
                    <a:pt x="116" y="5"/>
                    <a:pt x="116" y="5"/>
                    <a:pt x="116" y="5"/>
                  </a:cubicBezTo>
                  <a:cubicBezTo>
                    <a:pt x="94" y="5"/>
                    <a:pt x="94" y="5"/>
                    <a:pt x="94" y="5"/>
                  </a:cubicBezTo>
                  <a:cubicBezTo>
                    <a:pt x="97" y="2"/>
                    <a:pt x="97" y="2"/>
                    <a:pt x="97" y="2"/>
                  </a:cubicBezTo>
                  <a:cubicBezTo>
                    <a:pt x="95" y="20"/>
                    <a:pt x="95" y="20"/>
                    <a:pt x="95" y="20"/>
                  </a:cubicBezTo>
                  <a:cubicBezTo>
                    <a:pt x="92" y="17"/>
                    <a:pt x="92" y="17"/>
                    <a:pt x="92" y="17"/>
                  </a:cubicBezTo>
                  <a:cubicBezTo>
                    <a:pt x="100" y="17"/>
                    <a:pt x="100" y="17"/>
                    <a:pt x="100" y="17"/>
                  </a:cubicBezTo>
                  <a:cubicBezTo>
                    <a:pt x="105" y="17"/>
                    <a:pt x="108" y="17"/>
                    <a:pt x="111" y="18"/>
                  </a:cubicBezTo>
                  <a:cubicBezTo>
                    <a:pt x="113" y="19"/>
                    <a:pt x="115" y="21"/>
                    <a:pt x="116" y="23"/>
                  </a:cubicBezTo>
                  <a:cubicBezTo>
                    <a:pt x="117" y="25"/>
                    <a:pt x="118" y="27"/>
                    <a:pt x="118" y="29"/>
                  </a:cubicBezTo>
                  <a:cubicBezTo>
                    <a:pt x="118" y="32"/>
                    <a:pt x="117" y="34"/>
                    <a:pt x="116" y="36"/>
                  </a:cubicBezTo>
                  <a:cubicBezTo>
                    <a:pt x="115" y="38"/>
                    <a:pt x="113" y="40"/>
                    <a:pt x="111" y="41"/>
                  </a:cubicBezTo>
                  <a:cubicBezTo>
                    <a:pt x="109" y="42"/>
                    <a:pt x="106" y="42"/>
                    <a:pt x="102" y="42"/>
                  </a:cubicBezTo>
                  <a:close/>
                  <a:moveTo>
                    <a:pt x="53" y="42"/>
                  </a:moveTo>
                  <a:cubicBezTo>
                    <a:pt x="53" y="38"/>
                    <a:pt x="53" y="38"/>
                    <a:pt x="53" y="38"/>
                  </a:cubicBezTo>
                  <a:cubicBezTo>
                    <a:pt x="70" y="21"/>
                    <a:pt x="70" y="21"/>
                    <a:pt x="70" y="21"/>
                  </a:cubicBezTo>
                  <a:cubicBezTo>
                    <a:pt x="72" y="20"/>
                    <a:pt x="73" y="19"/>
                    <a:pt x="74" y="18"/>
                  </a:cubicBezTo>
                  <a:cubicBezTo>
                    <a:pt x="75" y="17"/>
                    <a:pt x="75" y="15"/>
                    <a:pt x="75" y="15"/>
                  </a:cubicBezTo>
                  <a:cubicBezTo>
                    <a:pt x="76" y="14"/>
                    <a:pt x="76" y="13"/>
                    <a:pt x="76" y="12"/>
                  </a:cubicBezTo>
                  <a:cubicBezTo>
                    <a:pt x="76" y="10"/>
                    <a:pt x="75" y="8"/>
                    <a:pt x="73" y="7"/>
                  </a:cubicBezTo>
                  <a:cubicBezTo>
                    <a:pt x="72" y="5"/>
                    <a:pt x="70" y="5"/>
                    <a:pt x="67" y="5"/>
                  </a:cubicBezTo>
                  <a:cubicBezTo>
                    <a:pt x="65" y="5"/>
                    <a:pt x="62" y="5"/>
                    <a:pt x="61" y="6"/>
                  </a:cubicBezTo>
                  <a:cubicBezTo>
                    <a:pt x="59" y="7"/>
                    <a:pt x="57" y="8"/>
                    <a:pt x="56" y="9"/>
                  </a:cubicBezTo>
                  <a:cubicBezTo>
                    <a:pt x="52" y="6"/>
                    <a:pt x="52" y="6"/>
                    <a:pt x="52" y="6"/>
                  </a:cubicBezTo>
                  <a:cubicBezTo>
                    <a:pt x="54" y="4"/>
                    <a:pt x="56" y="2"/>
                    <a:pt x="58" y="1"/>
                  </a:cubicBezTo>
                  <a:cubicBezTo>
                    <a:pt x="61" y="0"/>
                    <a:pt x="64" y="0"/>
                    <a:pt x="67" y="0"/>
                  </a:cubicBezTo>
                  <a:cubicBezTo>
                    <a:pt x="70" y="0"/>
                    <a:pt x="73" y="0"/>
                    <a:pt x="75" y="1"/>
                  </a:cubicBezTo>
                  <a:cubicBezTo>
                    <a:pt x="77" y="2"/>
                    <a:pt x="79" y="3"/>
                    <a:pt x="80" y="5"/>
                  </a:cubicBezTo>
                  <a:cubicBezTo>
                    <a:pt x="81" y="7"/>
                    <a:pt x="82" y="9"/>
                    <a:pt x="82" y="11"/>
                  </a:cubicBezTo>
                  <a:cubicBezTo>
                    <a:pt x="82" y="13"/>
                    <a:pt x="82" y="14"/>
                    <a:pt x="81" y="15"/>
                  </a:cubicBezTo>
                  <a:cubicBezTo>
                    <a:pt x="81" y="17"/>
                    <a:pt x="80" y="18"/>
                    <a:pt x="79" y="19"/>
                  </a:cubicBezTo>
                  <a:cubicBezTo>
                    <a:pt x="78" y="21"/>
                    <a:pt x="77" y="23"/>
                    <a:pt x="75" y="24"/>
                  </a:cubicBezTo>
                  <a:cubicBezTo>
                    <a:pt x="60" y="39"/>
                    <a:pt x="60" y="39"/>
                    <a:pt x="60" y="39"/>
                  </a:cubicBezTo>
                  <a:cubicBezTo>
                    <a:pt x="58" y="37"/>
                    <a:pt x="58" y="37"/>
                    <a:pt x="58" y="37"/>
                  </a:cubicBezTo>
                  <a:cubicBezTo>
                    <a:pt x="83" y="37"/>
                    <a:pt x="83" y="37"/>
                    <a:pt x="83" y="37"/>
                  </a:cubicBezTo>
                  <a:cubicBezTo>
                    <a:pt x="83" y="42"/>
                    <a:pt x="83" y="42"/>
                    <a:pt x="83" y="42"/>
                  </a:cubicBezTo>
                  <a:lnTo>
                    <a:pt x="53" y="42"/>
                  </a:lnTo>
                  <a:close/>
                  <a:moveTo>
                    <a:pt x="44" y="42"/>
                  </a:moveTo>
                  <a:cubicBezTo>
                    <a:pt x="43" y="42"/>
                    <a:pt x="42" y="42"/>
                    <a:pt x="41" y="41"/>
                  </a:cubicBezTo>
                  <a:cubicBezTo>
                    <a:pt x="40" y="40"/>
                    <a:pt x="40" y="39"/>
                    <a:pt x="40" y="38"/>
                  </a:cubicBezTo>
                  <a:cubicBezTo>
                    <a:pt x="40" y="37"/>
                    <a:pt x="40" y="36"/>
                    <a:pt x="41" y="35"/>
                  </a:cubicBezTo>
                  <a:cubicBezTo>
                    <a:pt x="42" y="35"/>
                    <a:pt x="43" y="34"/>
                    <a:pt x="44" y="34"/>
                  </a:cubicBezTo>
                  <a:cubicBezTo>
                    <a:pt x="45" y="34"/>
                    <a:pt x="46" y="35"/>
                    <a:pt x="47" y="35"/>
                  </a:cubicBezTo>
                  <a:cubicBezTo>
                    <a:pt x="47" y="36"/>
                    <a:pt x="48" y="37"/>
                    <a:pt x="48" y="38"/>
                  </a:cubicBezTo>
                  <a:cubicBezTo>
                    <a:pt x="48" y="39"/>
                    <a:pt x="47" y="40"/>
                    <a:pt x="47" y="41"/>
                  </a:cubicBezTo>
                  <a:cubicBezTo>
                    <a:pt x="46" y="42"/>
                    <a:pt x="45" y="42"/>
                    <a:pt x="44" y="42"/>
                  </a:cubicBezTo>
                  <a:close/>
                  <a:moveTo>
                    <a:pt x="18" y="37"/>
                  </a:moveTo>
                  <a:cubicBezTo>
                    <a:pt x="20" y="37"/>
                    <a:pt x="22" y="37"/>
                    <a:pt x="23" y="35"/>
                  </a:cubicBezTo>
                  <a:cubicBezTo>
                    <a:pt x="25" y="34"/>
                    <a:pt x="26" y="32"/>
                    <a:pt x="27" y="30"/>
                  </a:cubicBezTo>
                  <a:cubicBezTo>
                    <a:pt x="28" y="28"/>
                    <a:pt x="29" y="25"/>
                    <a:pt x="29" y="21"/>
                  </a:cubicBezTo>
                  <a:cubicBezTo>
                    <a:pt x="29" y="17"/>
                    <a:pt x="28" y="14"/>
                    <a:pt x="27" y="12"/>
                  </a:cubicBezTo>
                  <a:cubicBezTo>
                    <a:pt x="26" y="10"/>
                    <a:pt x="25" y="8"/>
                    <a:pt x="23" y="7"/>
                  </a:cubicBezTo>
                  <a:cubicBezTo>
                    <a:pt x="22" y="5"/>
                    <a:pt x="20" y="5"/>
                    <a:pt x="18" y="5"/>
                  </a:cubicBezTo>
                  <a:cubicBezTo>
                    <a:pt x="15" y="5"/>
                    <a:pt x="13" y="5"/>
                    <a:pt x="12" y="7"/>
                  </a:cubicBezTo>
                  <a:cubicBezTo>
                    <a:pt x="10" y="8"/>
                    <a:pt x="9" y="10"/>
                    <a:pt x="8" y="12"/>
                  </a:cubicBezTo>
                  <a:cubicBezTo>
                    <a:pt x="7" y="14"/>
                    <a:pt x="6" y="17"/>
                    <a:pt x="6" y="21"/>
                  </a:cubicBezTo>
                  <a:cubicBezTo>
                    <a:pt x="6" y="25"/>
                    <a:pt x="7" y="28"/>
                    <a:pt x="8" y="30"/>
                  </a:cubicBezTo>
                  <a:cubicBezTo>
                    <a:pt x="9" y="32"/>
                    <a:pt x="10" y="34"/>
                    <a:pt x="12" y="35"/>
                  </a:cubicBezTo>
                  <a:cubicBezTo>
                    <a:pt x="13" y="37"/>
                    <a:pt x="15" y="37"/>
                    <a:pt x="18" y="37"/>
                  </a:cubicBezTo>
                  <a:close/>
                  <a:moveTo>
                    <a:pt x="18" y="42"/>
                  </a:moveTo>
                  <a:cubicBezTo>
                    <a:pt x="14" y="42"/>
                    <a:pt x="11" y="42"/>
                    <a:pt x="9" y="40"/>
                  </a:cubicBezTo>
                  <a:cubicBezTo>
                    <a:pt x="6" y="38"/>
                    <a:pt x="4" y="36"/>
                    <a:pt x="3" y="33"/>
                  </a:cubicBezTo>
                  <a:cubicBezTo>
                    <a:pt x="1" y="29"/>
                    <a:pt x="0" y="26"/>
                    <a:pt x="0" y="21"/>
                  </a:cubicBezTo>
                  <a:cubicBezTo>
                    <a:pt x="0" y="16"/>
                    <a:pt x="1" y="13"/>
                    <a:pt x="3" y="9"/>
                  </a:cubicBezTo>
                  <a:cubicBezTo>
                    <a:pt x="4" y="6"/>
                    <a:pt x="6" y="4"/>
                    <a:pt x="9" y="2"/>
                  </a:cubicBezTo>
                  <a:cubicBezTo>
                    <a:pt x="11" y="0"/>
                    <a:pt x="14" y="0"/>
                    <a:pt x="18" y="0"/>
                  </a:cubicBezTo>
                  <a:cubicBezTo>
                    <a:pt x="21" y="0"/>
                    <a:pt x="24" y="0"/>
                    <a:pt x="26" y="2"/>
                  </a:cubicBezTo>
                  <a:cubicBezTo>
                    <a:pt x="29" y="4"/>
                    <a:pt x="31" y="6"/>
                    <a:pt x="33" y="9"/>
                  </a:cubicBezTo>
                  <a:cubicBezTo>
                    <a:pt x="34" y="13"/>
                    <a:pt x="35" y="16"/>
                    <a:pt x="35" y="21"/>
                  </a:cubicBezTo>
                  <a:cubicBezTo>
                    <a:pt x="35" y="26"/>
                    <a:pt x="34" y="29"/>
                    <a:pt x="33" y="33"/>
                  </a:cubicBezTo>
                  <a:cubicBezTo>
                    <a:pt x="31" y="36"/>
                    <a:pt x="29" y="38"/>
                    <a:pt x="26" y="40"/>
                  </a:cubicBezTo>
                  <a:cubicBezTo>
                    <a:pt x="24" y="42"/>
                    <a:pt x="21" y="42"/>
                    <a:pt x="18" y="42"/>
                  </a:cubicBezTo>
                  <a:close/>
                </a:path>
              </a:pathLst>
            </a:custGeom>
            <a:solidFill>
              <a:srgbClr val="9A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3" name="Freeform 87">
              <a:extLst>
                <a:ext uri="{FF2B5EF4-FFF2-40B4-BE49-F238E27FC236}">
                  <a16:creationId xmlns:a16="http://schemas.microsoft.com/office/drawing/2014/main" id="{0EADB227-EE39-4ADE-BBAA-F71B09F8CE7D}"/>
                </a:ext>
              </a:extLst>
            </p:cNvPr>
            <p:cNvSpPr>
              <a:spLocks noEditPoints="1"/>
            </p:cNvSpPr>
            <p:nvPr/>
          </p:nvSpPr>
          <p:spPr bwMode="auto">
            <a:xfrm>
              <a:off x="1321" y="2356"/>
              <a:ext cx="179" cy="62"/>
            </a:xfrm>
            <a:custGeom>
              <a:avLst/>
              <a:gdLst>
                <a:gd name="T0" fmla="*/ 111 w 122"/>
                <a:gd name="T1" fmla="*/ 35 h 42"/>
                <a:gd name="T2" fmla="*/ 116 w 122"/>
                <a:gd name="T3" fmla="*/ 21 h 42"/>
                <a:gd name="T4" fmla="*/ 111 w 122"/>
                <a:gd name="T5" fmla="*/ 7 h 42"/>
                <a:gd name="T6" fmla="*/ 99 w 122"/>
                <a:gd name="T7" fmla="*/ 7 h 42"/>
                <a:gd name="T8" fmla="*/ 94 w 122"/>
                <a:gd name="T9" fmla="*/ 21 h 42"/>
                <a:gd name="T10" fmla="*/ 99 w 122"/>
                <a:gd name="T11" fmla="*/ 35 h 42"/>
                <a:gd name="T12" fmla="*/ 105 w 122"/>
                <a:gd name="T13" fmla="*/ 42 h 42"/>
                <a:gd name="T14" fmla="*/ 90 w 122"/>
                <a:gd name="T15" fmla="*/ 33 h 42"/>
                <a:gd name="T16" fmla="*/ 90 w 122"/>
                <a:gd name="T17" fmla="*/ 9 h 42"/>
                <a:gd name="T18" fmla="*/ 105 w 122"/>
                <a:gd name="T19" fmla="*/ 0 h 42"/>
                <a:gd name="T20" fmla="*/ 120 w 122"/>
                <a:gd name="T21" fmla="*/ 9 h 42"/>
                <a:gd name="T22" fmla="*/ 120 w 122"/>
                <a:gd name="T23" fmla="*/ 33 h 42"/>
                <a:gd name="T24" fmla="*/ 105 w 122"/>
                <a:gd name="T25" fmla="*/ 42 h 42"/>
                <a:gd name="T26" fmla="*/ 58 w 122"/>
                <a:gd name="T27" fmla="*/ 41 h 42"/>
                <a:gd name="T28" fmla="*/ 54 w 122"/>
                <a:gd name="T29" fmla="*/ 33 h 42"/>
                <a:gd name="T30" fmla="*/ 67 w 122"/>
                <a:gd name="T31" fmla="*/ 37 h 42"/>
                <a:gd name="T32" fmla="*/ 77 w 122"/>
                <a:gd name="T33" fmla="*/ 30 h 42"/>
                <a:gd name="T34" fmla="*/ 72 w 122"/>
                <a:gd name="T35" fmla="*/ 23 h 42"/>
                <a:gd name="T36" fmla="*/ 55 w 122"/>
                <a:gd name="T37" fmla="*/ 22 h 42"/>
                <a:gd name="T38" fmla="*/ 81 w 122"/>
                <a:gd name="T39" fmla="*/ 0 h 42"/>
                <a:gd name="T40" fmla="*/ 59 w 122"/>
                <a:gd name="T41" fmla="*/ 5 h 42"/>
                <a:gd name="T42" fmla="*/ 60 w 122"/>
                <a:gd name="T43" fmla="*/ 20 h 42"/>
                <a:gd name="T44" fmla="*/ 65 w 122"/>
                <a:gd name="T45" fmla="*/ 17 h 42"/>
                <a:gd name="T46" fmla="*/ 81 w 122"/>
                <a:gd name="T47" fmla="*/ 23 h 42"/>
                <a:gd name="T48" fmla="*/ 81 w 122"/>
                <a:gd name="T49" fmla="*/ 36 h 42"/>
                <a:gd name="T50" fmla="*/ 67 w 122"/>
                <a:gd name="T51" fmla="*/ 42 h 42"/>
                <a:gd name="T52" fmla="*/ 41 w 122"/>
                <a:gd name="T53" fmla="*/ 41 h 42"/>
                <a:gd name="T54" fmla="*/ 41 w 122"/>
                <a:gd name="T55" fmla="*/ 35 h 42"/>
                <a:gd name="T56" fmla="*/ 47 w 122"/>
                <a:gd name="T57" fmla="*/ 35 h 42"/>
                <a:gd name="T58" fmla="*/ 47 w 122"/>
                <a:gd name="T59" fmla="*/ 41 h 42"/>
                <a:gd name="T60" fmla="*/ 18 w 122"/>
                <a:gd name="T61" fmla="*/ 37 h 42"/>
                <a:gd name="T62" fmla="*/ 27 w 122"/>
                <a:gd name="T63" fmla="*/ 30 h 42"/>
                <a:gd name="T64" fmla="*/ 27 w 122"/>
                <a:gd name="T65" fmla="*/ 12 h 42"/>
                <a:gd name="T66" fmla="*/ 18 w 122"/>
                <a:gd name="T67" fmla="*/ 5 h 42"/>
                <a:gd name="T68" fmla="*/ 8 w 122"/>
                <a:gd name="T69" fmla="*/ 12 h 42"/>
                <a:gd name="T70" fmla="*/ 8 w 122"/>
                <a:gd name="T71" fmla="*/ 30 h 42"/>
                <a:gd name="T72" fmla="*/ 18 w 122"/>
                <a:gd name="T73" fmla="*/ 37 h 42"/>
                <a:gd name="T74" fmla="*/ 9 w 122"/>
                <a:gd name="T75" fmla="*/ 40 h 42"/>
                <a:gd name="T76" fmla="*/ 0 w 122"/>
                <a:gd name="T77" fmla="*/ 21 h 42"/>
                <a:gd name="T78" fmla="*/ 9 w 122"/>
                <a:gd name="T79" fmla="*/ 2 h 42"/>
                <a:gd name="T80" fmla="*/ 26 w 122"/>
                <a:gd name="T81" fmla="*/ 2 h 42"/>
                <a:gd name="T82" fmla="*/ 35 w 122"/>
                <a:gd name="T83" fmla="*/ 21 h 42"/>
                <a:gd name="T84" fmla="*/ 26 w 122"/>
                <a:gd name="T85"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42">
                  <a:moveTo>
                    <a:pt x="105" y="37"/>
                  </a:moveTo>
                  <a:cubicBezTo>
                    <a:pt x="107" y="37"/>
                    <a:pt x="109" y="37"/>
                    <a:pt x="111" y="35"/>
                  </a:cubicBezTo>
                  <a:cubicBezTo>
                    <a:pt x="112" y="34"/>
                    <a:pt x="114" y="32"/>
                    <a:pt x="115" y="30"/>
                  </a:cubicBezTo>
                  <a:cubicBezTo>
                    <a:pt x="116" y="28"/>
                    <a:pt x="116" y="25"/>
                    <a:pt x="116" y="21"/>
                  </a:cubicBezTo>
                  <a:cubicBezTo>
                    <a:pt x="116" y="17"/>
                    <a:pt x="116" y="14"/>
                    <a:pt x="115" y="12"/>
                  </a:cubicBezTo>
                  <a:cubicBezTo>
                    <a:pt x="114" y="10"/>
                    <a:pt x="112" y="8"/>
                    <a:pt x="111" y="7"/>
                  </a:cubicBezTo>
                  <a:cubicBezTo>
                    <a:pt x="109" y="5"/>
                    <a:pt x="107" y="5"/>
                    <a:pt x="105" y="5"/>
                  </a:cubicBezTo>
                  <a:cubicBezTo>
                    <a:pt x="103" y="5"/>
                    <a:pt x="101" y="5"/>
                    <a:pt x="99" y="7"/>
                  </a:cubicBezTo>
                  <a:cubicBezTo>
                    <a:pt x="98" y="8"/>
                    <a:pt x="96" y="10"/>
                    <a:pt x="95" y="12"/>
                  </a:cubicBezTo>
                  <a:cubicBezTo>
                    <a:pt x="94" y="14"/>
                    <a:pt x="94" y="17"/>
                    <a:pt x="94" y="21"/>
                  </a:cubicBezTo>
                  <a:cubicBezTo>
                    <a:pt x="94" y="25"/>
                    <a:pt x="94" y="28"/>
                    <a:pt x="95" y="30"/>
                  </a:cubicBezTo>
                  <a:cubicBezTo>
                    <a:pt x="96" y="32"/>
                    <a:pt x="98" y="34"/>
                    <a:pt x="99" y="35"/>
                  </a:cubicBezTo>
                  <a:cubicBezTo>
                    <a:pt x="101" y="37"/>
                    <a:pt x="103" y="37"/>
                    <a:pt x="105" y="37"/>
                  </a:cubicBezTo>
                  <a:close/>
                  <a:moveTo>
                    <a:pt x="105" y="42"/>
                  </a:moveTo>
                  <a:cubicBezTo>
                    <a:pt x="102" y="42"/>
                    <a:pt x="99" y="42"/>
                    <a:pt x="96" y="40"/>
                  </a:cubicBezTo>
                  <a:cubicBezTo>
                    <a:pt x="94" y="38"/>
                    <a:pt x="92" y="36"/>
                    <a:pt x="90" y="33"/>
                  </a:cubicBezTo>
                  <a:cubicBezTo>
                    <a:pt x="89" y="29"/>
                    <a:pt x="88" y="26"/>
                    <a:pt x="88" y="21"/>
                  </a:cubicBezTo>
                  <a:cubicBezTo>
                    <a:pt x="88" y="16"/>
                    <a:pt x="89" y="13"/>
                    <a:pt x="90" y="9"/>
                  </a:cubicBezTo>
                  <a:cubicBezTo>
                    <a:pt x="92" y="6"/>
                    <a:pt x="94" y="4"/>
                    <a:pt x="96" y="2"/>
                  </a:cubicBezTo>
                  <a:cubicBezTo>
                    <a:pt x="99" y="0"/>
                    <a:pt x="102" y="0"/>
                    <a:pt x="105" y="0"/>
                  </a:cubicBezTo>
                  <a:cubicBezTo>
                    <a:pt x="108" y="0"/>
                    <a:pt x="111" y="0"/>
                    <a:pt x="114" y="2"/>
                  </a:cubicBezTo>
                  <a:cubicBezTo>
                    <a:pt x="116" y="4"/>
                    <a:pt x="118" y="6"/>
                    <a:pt x="120" y="9"/>
                  </a:cubicBezTo>
                  <a:cubicBezTo>
                    <a:pt x="121" y="13"/>
                    <a:pt x="122" y="16"/>
                    <a:pt x="122" y="21"/>
                  </a:cubicBezTo>
                  <a:cubicBezTo>
                    <a:pt x="122" y="26"/>
                    <a:pt x="121" y="29"/>
                    <a:pt x="120" y="33"/>
                  </a:cubicBezTo>
                  <a:cubicBezTo>
                    <a:pt x="118" y="36"/>
                    <a:pt x="116" y="38"/>
                    <a:pt x="114" y="40"/>
                  </a:cubicBezTo>
                  <a:cubicBezTo>
                    <a:pt x="111" y="42"/>
                    <a:pt x="108" y="42"/>
                    <a:pt x="105" y="42"/>
                  </a:cubicBezTo>
                  <a:close/>
                  <a:moveTo>
                    <a:pt x="67" y="42"/>
                  </a:moveTo>
                  <a:cubicBezTo>
                    <a:pt x="64" y="42"/>
                    <a:pt x="61" y="42"/>
                    <a:pt x="58" y="41"/>
                  </a:cubicBezTo>
                  <a:cubicBezTo>
                    <a:pt x="56" y="40"/>
                    <a:pt x="53" y="39"/>
                    <a:pt x="52" y="37"/>
                  </a:cubicBezTo>
                  <a:cubicBezTo>
                    <a:pt x="54" y="33"/>
                    <a:pt x="54" y="33"/>
                    <a:pt x="54" y="33"/>
                  </a:cubicBezTo>
                  <a:cubicBezTo>
                    <a:pt x="56" y="34"/>
                    <a:pt x="58" y="35"/>
                    <a:pt x="60" y="36"/>
                  </a:cubicBezTo>
                  <a:cubicBezTo>
                    <a:pt x="62" y="37"/>
                    <a:pt x="64" y="37"/>
                    <a:pt x="67" y="37"/>
                  </a:cubicBezTo>
                  <a:cubicBezTo>
                    <a:pt x="70" y="37"/>
                    <a:pt x="73" y="36"/>
                    <a:pt x="74" y="35"/>
                  </a:cubicBezTo>
                  <a:cubicBezTo>
                    <a:pt x="76" y="34"/>
                    <a:pt x="77" y="32"/>
                    <a:pt x="77" y="30"/>
                  </a:cubicBezTo>
                  <a:cubicBezTo>
                    <a:pt x="77" y="28"/>
                    <a:pt x="76" y="27"/>
                    <a:pt x="76" y="26"/>
                  </a:cubicBezTo>
                  <a:cubicBezTo>
                    <a:pt x="75" y="24"/>
                    <a:pt x="74" y="24"/>
                    <a:pt x="72" y="23"/>
                  </a:cubicBezTo>
                  <a:cubicBezTo>
                    <a:pt x="70" y="22"/>
                    <a:pt x="67" y="22"/>
                    <a:pt x="64" y="22"/>
                  </a:cubicBezTo>
                  <a:cubicBezTo>
                    <a:pt x="55" y="22"/>
                    <a:pt x="55" y="22"/>
                    <a:pt x="55" y="22"/>
                  </a:cubicBezTo>
                  <a:cubicBezTo>
                    <a:pt x="57" y="0"/>
                    <a:pt x="57" y="0"/>
                    <a:pt x="57" y="0"/>
                  </a:cubicBezTo>
                  <a:cubicBezTo>
                    <a:pt x="81" y="0"/>
                    <a:pt x="81" y="0"/>
                    <a:pt x="81" y="0"/>
                  </a:cubicBezTo>
                  <a:cubicBezTo>
                    <a:pt x="81" y="5"/>
                    <a:pt x="81" y="5"/>
                    <a:pt x="81" y="5"/>
                  </a:cubicBezTo>
                  <a:cubicBezTo>
                    <a:pt x="59" y="5"/>
                    <a:pt x="59" y="5"/>
                    <a:pt x="59" y="5"/>
                  </a:cubicBezTo>
                  <a:cubicBezTo>
                    <a:pt x="62" y="2"/>
                    <a:pt x="62" y="2"/>
                    <a:pt x="62" y="2"/>
                  </a:cubicBezTo>
                  <a:cubicBezTo>
                    <a:pt x="60" y="20"/>
                    <a:pt x="60" y="20"/>
                    <a:pt x="60" y="20"/>
                  </a:cubicBezTo>
                  <a:cubicBezTo>
                    <a:pt x="57" y="17"/>
                    <a:pt x="57" y="17"/>
                    <a:pt x="57" y="17"/>
                  </a:cubicBezTo>
                  <a:cubicBezTo>
                    <a:pt x="65" y="17"/>
                    <a:pt x="65" y="17"/>
                    <a:pt x="65" y="17"/>
                  </a:cubicBezTo>
                  <a:cubicBezTo>
                    <a:pt x="70" y="17"/>
                    <a:pt x="73" y="17"/>
                    <a:pt x="76" y="18"/>
                  </a:cubicBezTo>
                  <a:cubicBezTo>
                    <a:pt x="78" y="19"/>
                    <a:pt x="80" y="21"/>
                    <a:pt x="81" y="23"/>
                  </a:cubicBezTo>
                  <a:cubicBezTo>
                    <a:pt x="82" y="25"/>
                    <a:pt x="83" y="27"/>
                    <a:pt x="83" y="29"/>
                  </a:cubicBezTo>
                  <a:cubicBezTo>
                    <a:pt x="83" y="32"/>
                    <a:pt x="82" y="34"/>
                    <a:pt x="81" y="36"/>
                  </a:cubicBezTo>
                  <a:cubicBezTo>
                    <a:pt x="80" y="38"/>
                    <a:pt x="78" y="40"/>
                    <a:pt x="76" y="41"/>
                  </a:cubicBezTo>
                  <a:cubicBezTo>
                    <a:pt x="74" y="42"/>
                    <a:pt x="71" y="42"/>
                    <a:pt x="67" y="42"/>
                  </a:cubicBezTo>
                  <a:close/>
                  <a:moveTo>
                    <a:pt x="44" y="42"/>
                  </a:moveTo>
                  <a:cubicBezTo>
                    <a:pt x="43" y="42"/>
                    <a:pt x="42" y="42"/>
                    <a:pt x="41" y="41"/>
                  </a:cubicBezTo>
                  <a:cubicBezTo>
                    <a:pt x="40" y="40"/>
                    <a:pt x="40" y="39"/>
                    <a:pt x="40" y="38"/>
                  </a:cubicBezTo>
                  <a:cubicBezTo>
                    <a:pt x="40" y="37"/>
                    <a:pt x="40" y="36"/>
                    <a:pt x="41" y="35"/>
                  </a:cubicBezTo>
                  <a:cubicBezTo>
                    <a:pt x="42" y="35"/>
                    <a:pt x="43" y="34"/>
                    <a:pt x="44" y="34"/>
                  </a:cubicBezTo>
                  <a:cubicBezTo>
                    <a:pt x="45" y="34"/>
                    <a:pt x="46" y="35"/>
                    <a:pt x="47" y="35"/>
                  </a:cubicBezTo>
                  <a:cubicBezTo>
                    <a:pt x="47" y="36"/>
                    <a:pt x="48" y="37"/>
                    <a:pt x="48" y="38"/>
                  </a:cubicBezTo>
                  <a:cubicBezTo>
                    <a:pt x="48" y="39"/>
                    <a:pt x="47" y="40"/>
                    <a:pt x="47" y="41"/>
                  </a:cubicBezTo>
                  <a:cubicBezTo>
                    <a:pt x="46" y="42"/>
                    <a:pt x="45" y="42"/>
                    <a:pt x="44" y="42"/>
                  </a:cubicBezTo>
                  <a:close/>
                  <a:moveTo>
                    <a:pt x="18" y="37"/>
                  </a:moveTo>
                  <a:cubicBezTo>
                    <a:pt x="20" y="37"/>
                    <a:pt x="22" y="37"/>
                    <a:pt x="23" y="35"/>
                  </a:cubicBezTo>
                  <a:cubicBezTo>
                    <a:pt x="25" y="34"/>
                    <a:pt x="26" y="32"/>
                    <a:pt x="27" y="30"/>
                  </a:cubicBezTo>
                  <a:cubicBezTo>
                    <a:pt x="28" y="28"/>
                    <a:pt x="29" y="25"/>
                    <a:pt x="29" y="21"/>
                  </a:cubicBezTo>
                  <a:cubicBezTo>
                    <a:pt x="29" y="17"/>
                    <a:pt x="28" y="14"/>
                    <a:pt x="27" y="12"/>
                  </a:cubicBezTo>
                  <a:cubicBezTo>
                    <a:pt x="26" y="10"/>
                    <a:pt x="25" y="8"/>
                    <a:pt x="23" y="7"/>
                  </a:cubicBezTo>
                  <a:cubicBezTo>
                    <a:pt x="22" y="5"/>
                    <a:pt x="20" y="5"/>
                    <a:pt x="18" y="5"/>
                  </a:cubicBezTo>
                  <a:cubicBezTo>
                    <a:pt x="15" y="5"/>
                    <a:pt x="14" y="5"/>
                    <a:pt x="12" y="7"/>
                  </a:cubicBezTo>
                  <a:cubicBezTo>
                    <a:pt x="10" y="8"/>
                    <a:pt x="9" y="10"/>
                    <a:pt x="8" y="12"/>
                  </a:cubicBezTo>
                  <a:cubicBezTo>
                    <a:pt x="7" y="14"/>
                    <a:pt x="6" y="17"/>
                    <a:pt x="6" y="21"/>
                  </a:cubicBezTo>
                  <a:cubicBezTo>
                    <a:pt x="6" y="25"/>
                    <a:pt x="7" y="28"/>
                    <a:pt x="8" y="30"/>
                  </a:cubicBezTo>
                  <a:cubicBezTo>
                    <a:pt x="9" y="32"/>
                    <a:pt x="10" y="34"/>
                    <a:pt x="12" y="35"/>
                  </a:cubicBezTo>
                  <a:cubicBezTo>
                    <a:pt x="14" y="37"/>
                    <a:pt x="15" y="37"/>
                    <a:pt x="18" y="37"/>
                  </a:cubicBezTo>
                  <a:close/>
                  <a:moveTo>
                    <a:pt x="18" y="42"/>
                  </a:moveTo>
                  <a:cubicBezTo>
                    <a:pt x="14" y="42"/>
                    <a:pt x="11" y="42"/>
                    <a:pt x="9" y="40"/>
                  </a:cubicBezTo>
                  <a:cubicBezTo>
                    <a:pt x="6" y="38"/>
                    <a:pt x="4" y="36"/>
                    <a:pt x="3" y="33"/>
                  </a:cubicBezTo>
                  <a:cubicBezTo>
                    <a:pt x="1" y="29"/>
                    <a:pt x="0" y="26"/>
                    <a:pt x="0" y="21"/>
                  </a:cubicBezTo>
                  <a:cubicBezTo>
                    <a:pt x="0" y="16"/>
                    <a:pt x="1" y="13"/>
                    <a:pt x="3" y="9"/>
                  </a:cubicBezTo>
                  <a:cubicBezTo>
                    <a:pt x="4" y="6"/>
                    <a:pt x="6" y="4"/>
                    <a:pt x="9" y="2"/>
                  </a:cubicBezTo>
                  <a:cubicBezTo>
                    <a:pt x="11" y="0"/>
                    <a:pt x="14" y="0"/>
                    <a:pt x="18" y="0"/>
                  </a:cubicBezTo>
                  <a:cubicBezTo>
                    <a:pt x="21" y="0"/>
                    <a:pt x="24" y="0"/>
                    <a:pt x="26" y="2"/>
                  </a:cubicBezTo>
                  <a:cubicBezTo>
                    <a:pt x="29" y="4"/>
                    <a:pt x="31" y="6"/>
                    <a:pt x="33" y="9"/>
                  </a:cubicBezTo>
                  <a:cubicBezTo>
                    <a:pt x="34" y="13"/>
                    <a:pt x="35" y="16"/>
                    <a:pt x="35" y="21"/>
                  </a:cubicBezTo>
                  <a:cubicBezTo>
                    <a:pt x="35" y="26"/>
                    <a:pt x="34" y="29"/>
                    <a:pt x="33" y="33"/>
                  </a:cubicBezTo>
                  <a:cubicBezTo>
                    <a:pt x="31" y="36"/>
                    <a:pt x="29" y="38"/>
                    <a:pt x="26" y="40"/>
                  </a:cubicBezTo>
                  <a:cubicBezTo>
                    <a:pt x="24" y="42"/>
                    <a:pt x="21" y="42"/>
                    <a:pt x="18" y="42"/>
                  </a:cubicBezTo>
                  <a:close/>
                </a:path>
              </a:pathLst>
            </a:custGeom>
            <a:solidFill>
              <a:srgbClr val="9A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4" name="Freeform 88">
              <a:extLst>
                <a:ext uri="{FF2B5EF4-FFF2-40B4-BE49-F238E27FC236}">
                  <a16:creationId xmlns:a16="http://schemas.microsoft.com/office/drawing/2014/main" id="{31099B85-A821-41E5-8255-3F836DCF20F0}"/>
                </a:ext>
              </a:extLst>
            </p:cNvPr>
            <p:cNvSpPr>
              <a:spLocks noEditPoints="1"/>
            </p:cNvSpPr>
            <p:nvPr/>
          </p:nvSpPr>
          <p:spPr bwMode="auto">
            <a:xfrm>
              <a:off x="1330" y="1910"/>
              <a:ext cx="172" cy="62"/>
            </a:xfrm>
            <a:custGeom>
              <a:avLst/>
              <a:gdLst>
                <a:gd name="T0" fmla="*/ 92 w 117"/>
                <a:gd name="T1" fmla="*/ 41 h 42"/>
                <a:gd name="T2" fmla="*/ 88 w 117"/>
                <a:gd name="T3" fmla="*/ 33 h 42"/>
                <a:gd name="T4" fmla="*/ 101 w 117"/>
                <a:gd name="T5" fmla="*/ 37 h 42"/>
                <a:gd name="T6" fmla="*/ 111 w 117"/>
                <a:gd name="T7" fmla="*/ 30 h 42"/>
                <a:gd name="T8" fmla="*/ 106 w 117"/>
                <a:gd name="T9" fmla="*/ 23 h 42"/>
                <a:gd name="T10" fmla="*/ 89 w 117"/>
                <a:gd name="T11" fmla="*/ 22 h 42"/>
                <a:gd name="T12" fmla="*/ 115 w 117"/>
                <a:gd name="T13" fmla="*/ 0 h 42"/>
                <a:gd name="T14" fmla="*/ 93 w 117"/>
                <a:gd name="T15" fmla="*/ 5 h 42"/>
                <a:gd name="T16" fmla="*/ 94 w 117"/>
                <a:gd name="T17" fmla="*/ 20 h 42"/>
                <a:gd name="T18" fmla="*/ 99 w 117"/>
                <a:gd name="T19" fmla="*/ 17 h 42"/>
                <a:gd name="T20" fmla="*/ 115 w 117"/>
                <a:gd name="T21" fmla="*/ 23 h 42"/>
                <a:gd name="T22" fmla="*/ 115 w 117"/>
                <a:gd name="T23" fmla="*/ 36 h 42"/>
                <a:gd name="T24" fmla="*/ 101 w 117"/>
                <a:gd name="T25" fmla="*/ 42 h 42"/>
                <a:gd name="T26" fmla="*/ 78 w 117"/>
                <a:gd name="T27" fmla="*/ 3 h 42"/>
                <a:gd name="T28" fmla="*/ 54 w 117"/>
                <a:gd name="T29" fmla="*/ 5 h 42"/>
                <a:gd name="T30" fmla="*/ 57 w 117"/>
                <a:gd name="T31" fmla="*/ 13 h 42"/>
                <a:gd name="T32" fmla="*/ 52 w 117"/>
                <a:gd name="T33" fmla="*/ 0 h 42"/>
                <a:gd name="T34" fmla="*/ 83 w 117"/>
                <a:gd name="T35" fmla="*/ 4 h 42"/>
                <a:gd name="T36" fmla="*/ 60 w 117"/>
                <a:gd name="T37" fmla="*/ 42 h 42"/>
                <a:gd name="T38" fmla="*/ 41 w 117"/>
                <a:gd name="T39" fmla="*/ 41 h 42"/>
                <a:gd name="T40" fmla="*/ 41 w 117"/>
                <a:gd name="T41" fmla="*/ 35 h 42"/>
                <a:gd name="T42" fmla="*/ 47 w 117"/>
                <a:gd name="T43" fmla="*/ 35 h 42"/>
                <a:gd name="T44" fmla="*/ 47 w 117"/>
                <a:gd name="T45" fmla="*/ 41 h 42"/>
                <a:gd name="T46" fmla="*/ 18 w 117"/>
                <a:gd name="T47" fmla="*/ 37 h 42"/>
                <a:gd name="T48" fmla="*/ 27 w 117"/>
                <a:gd name="T49" fmla="*/ 30 h 42"/>
                <a:gd name="T50" fmla="*/ 27 w 117"/>
                <a:gd name="T51" fmla="*/ 12 h 42"/>
                <a:gd name="T52" fmla="*/ 18 w 117"/>
                <a:gd name="T53" fmla="*/ 5 h 42"/>
                <a:gd name="T54" fmla="*/ 8 w 117"/>
                <a:gd name="T55" fmla="*/ 12 h 42"/>
                <a:gd name="T56" fmla="*/ 8 w 117"/>
                <a:gd name="T57" fmla="*/ 30 h 42"/>
                <a:gd name="T58" fmla="*/ 18 w 117"/>
                <a:gd name="T59" fmla="*/ 37 h 42"/>
                <a:gd name="T60" fmla="*/ 9 w 117"/>
                <a:gd name="T61" fmla="*/ 40 h 42"/>
                <a:gd name="T62" fmla="*/ 0 w 117"/>
                <a:gd name="T63" fmla="*/ 21 h 42"/>
                <a:gd name="T64" fmla="*/ 9 w 117"/>
                <a:gd name="T65" fmla="*/ 2 h 42"/>
                <a:gd name="T66" fmla="*/ 26 w 117"/>
                <a:gd name="T67" fmla="*/ 2 h 42"/>
                <a:gd name="T68" fmla="*/ 35 w 117"/>
                <a:gd name="T69" fmla="*/ 21 h 42"/>
                <a:gd name="T70" fmla="*/ 26 w 117"/>
                <a:gd name="T7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42">
                  <a:moveTo>
                    <a:pt x="101" y="42"/>
                  </a:moveTo>
                  <a:cubicBezTo>
                    <a:pt x="98" y="42"/>
                    <a:pt x="95" y="42"/>
                    <a:pt x="92" y="41"/>
                  </a:cubicBezTo>
                  <a:cubicBezTo>
                    <a:pt x="90" y="40"/>
                    <a:pt x="87" y="39"/>
                    <a:pt x="86" y="37"/>
                  </a:cubicBezTo>
                  <a:cubicBezTo>
                    <a:pt x="88" y="33"/>
                    <a:pt x="88" y="33"/>
                    <a:pt x="88" y="33"/>
                  </a:cubicBezTo>
                  <a:cubicBezTo>
                    <a:pt x="90" y="34"/>
                    <a:pt x="92" y="35"/>
                    <a:pt x="94" y="36"/>
                  </a:cubicBezTo>
                  <a:cubicBezTo>
                    <a:pt x="96" y="37"/>
                    <a:pt x="98" y="37"/>
                    <a:pt x="101" y="37"/>
                  </a:cubicBezTo>
                  <a:cubicBezTo>
                    <a:pt x="104" y="37"/>
                    <a:pt x="107" y="36"/>
                    <a:pt x="108" y="35"/>
                  </a:cubicBezTo>
                  <a:cubicBezTo>
                    <a:pt x="110" y="34"/>
                    <a:pt x="111" y="32"/>
                    <a:pt x="111" y="30"/>
                  </a:cubicBezTo>
                  <a:cubicBezTo>
                    <a:pt x="111" y="28"/>
                    <a:pt x="111" y="27"/>
                    <a:pt x="110" y="26"/>
                  </a:cubicBezTo>
                  <a:cubicBezTo>
                    <a:pt x="109" y="24"/>
                    <a:pt x="108" y="24"/>
                    <a:pt x="106" y="23"/>
                  </a:cubicBezTo>
                  <a:cubicBezTo>
                    <a:pt x="104" y="22"/>
                    <a:pt x="101" y="22"/>
                    <a:pt x="98" y="22"/>
                  </a:cubicBezTo>
                  <a:cubicBezTo>
                    <a:pt x="89" y="22"/>
                    <a:pt x="89" y="22"/>
                    <a:pt x="89" y="22"/>
                  </a:cubicBezTo>
                  <a:cubicBezTo>
                    <a:pt x="91" y="0"/>
                    <a:pt x="91" y="0"/>
                    <a:pt x="91" y="0"/>
                  </a:cubicBezTo>
                  <a:cubicBezTo>
                    <a:pt x="115" y="0"/>
                    <a:pt x="115" y="0"/>
                    <a:pt x="115" y="0"/>
                  </a:cubicBezTo>
                  <a:cubicBezTo>
                    <a:pt x="115" y="5"/>
                    <a:pt x="115" y="5"/>
                    <a:pt x="115" y="5"/>
                  </a:cubicBezTo>
                  <a:cubicBezTo>
                    <a:pt x="93" y="5"/>
                    <a:pt x="93" y="5"/>
                    <a:pt x="93" y="5"/>
                  </a:cubicBezTo>
                  <a:cubicBezTo>
                    <a:pt x="96" y="2"/>
                    <a:pt x="96" y="2"/>
                    <a:pt x="96" y="2"/>
                  </a:cubicBezTo>
                  <a:cubicBezTo>
                    <a:pt x="94" y="20"/>
                    <a:pt x="94" y="20"/>
                    <a:pt x="94" y="20"/>
                  </a:cubicBezTo>
                  <a:cubicBezTo>
                    <a:pt x="91" y="17"/>
                    <a:pt x="91" y="17"/>
                    <a:pt x="91" y="17"/>
                  </a:cubicBezTo>
                  <a:cubicBezTo>
                    <a:pt x="99" y="17"/>
                    <a:pt x="99" y="17"/>
                    <a:pt x="99" y="17"/>
                  </a:cubicBezTo>
                  <a:cubicBezTo>
                    <a:pt x="104" y="17"/>
                    <a:pt x="107" y="17"/>
                    <a:pt x="110" y="18"/>
                  </a:cubicBezTo>
                  <a:cubicBezTo>
                    <a:pt x="112" y="19"/>
                    <a:pt x="114" y="21"/>
                    <a:pt x="115" y="23"/>
                  </a:cubicBezTo>
                  <a:cubicBezTo>
                    <a:pt x="116" y="25"/>
                    <a:pt x="117" y="27"/>
                    <a:pt x="117" y="29"/>
                  </a:cubicBezTo>
                  <a:cubicBezTo>
                    <a:pt x="117" y="32"/>
                    <a:pt x="116" y="34"/>
                    <a:pt x="115" y="36"/>
                  </a:cubicBezTo>
                  <a:cubicBezTo>
                    <a:pt x="114" y="38"/>
                    <a:pt x="112" y="40"/>
                    <a:pt x="110" y="41"/>
                  </a:cubicBezTo>
                  <a:cubicBezTo>
                    <a:pt x="108" y="42"/>
                    <a:pt x="105" y="42"/>
                    <a:pt x="101" y="42"/>
                  </a:cubicBezTo>
                  <a:close/>
                  <a:moveTo>
                    <a:pt x="60" y="42"/>
                  </a:moveTo>
                  <a:cubicBezTo>
                    <a:pt x="78" y="3"/>
                    <a:pt x="78" y="3"/>
                    <a:pt x="78" y="3"/>
                  </a:cubicBezTo>
                  <a:cubicBezTo>
                    <a:pt x="79" y="5"/>
                    <a:pt x="79" y="5"/>
                    <a:pt x="79" y="5"/>
                  </a:cubicBezTo>
                  <a:cubicBezTo>
                    <a:pt x="54" y="5"/>
                    <a:pt x="54" y="5"/>
                    <a:pt x="54" y="5"/>
                  </a:cubicBezTo>
                  <a:cubicBezTo>
                    <a:pt x="57" y="2"/>
                    <a:pt x="57" y="2"/>
                    <a:pt x="57" y="2"/>
                  </a:cubicBezTo>
                  <a:cubicBezTo>
                    <a:pt x="57" y="13"/>
                    <a:pt x="57" y="13"/>
                    <a:pt x="57" y="13"/>
                  </a:cubicBezTo>
                  <a:cubicBezTo>
                    <a:pt x="52" y="13"/>
                    <a:pt x="52" y="13"/>
                    <a:pt x="52" y="13"/>
                  </a:cubicBezTo>
                  <a:cubicBezTo>
                    <a:pt x="52" y="0"/>
                    <a:pt x="52" y="0"/>
                    <a:pt x="52" y="0"/>
                  </a:cubicBezTo>
                  <a:cubicBezTo>
                    <a:pt x="83" y="0"/>
                    <a:pt x="83" y="0"/>
                    <a:pt x="83" y="0"/>
                  </a:cubicBezTo>
                  <a:cubicBezTo>
                    <a:pt x="83" y="4"/>
                    <a:pt x="83" y="4"/>
                    <a:pt x="83" y="4"/>
                  </a:cubicBezTo>
                  <a:cubicBezTo>
                    <a:pt x="66" y="42"/>
                    <a:pt x="66" y="42"/>
                    <a:pt x="66" y="42"/>
                  </a:cubicBezTo>
                  <a:lnTo>
                    <a:pt x="60" y="42"/>
                  </a:lnTo>
                  <a:close/>
                  <a:moveTo>
                    <a:pt x="44" y="42"/>
                  </a:moveTo>
                  <a:cubicBezTo>
                    <a:pt x="43" y="42"/>
                    <a:pt x="42" y="42"/>
                    <a:pt x="41" y="41"/>
                  </a:cubicBezTo>
                  <a:cubicBezTo>
                    <a:pt x="40" y="40"/>
                    <a:pt x="40" y="39"/>
                    <a:pt x="40" y="38"/>
                  </a:cubicBezTo>
                  <a:cubicBezTo>
                    <a:pt x="40" y="37"/>
                    <a:pt x="40" y="36"/>
                    <a:pt x="41" y="35"/>
                  </a:cubicBezTo>
                  <a:cubicBezTo>
                    <a:pt x="42" y="35"/>
                    <a:pt x="43" y="34"/>
                    <a:pt x="44" y="34"/>
                  </a:cubicBezTo>
                  <a:cubicBezTo>
                    <a:pt x="45" y="34"/>
                    <a:pt x="46" y="35"/>
                    <a:pt x="47" y="35"/>
                  </a:cubicBezTo>
                  <a:cubicBezTo>
                    <a:pt x="47" y="36"/>
                    <a:pt x="48" y="37"/>
                    <a:pt x="48" y="38"/>
                  </a:cubicBezTo>
                  <a:cubicBezTo>
                    <a:pt x="48" y="39"/>
                    <a:pt x="47" y="40"/>
                    <a:pt x="47" y="41"/>
                  </a:cubicBezTo>
                  <a:cubicBezTo>
                    <a:pt x="46" y="42"/>
                    <a:pt x="45" y="42"/>
                    <a:pt x="44" y="42"/>
                  </a:cubicBezTo>
                  <a:close/>
                  <a:moveTo>
                    <a:pt x="18" y="37"/>
                  </a:moveTo>
                  <a:cubicBezTo>
                    <a:pt x="20" y="37"/>
                    <a:pt x="22" y="37"/>
                    <a:pt x="23" y="35"/>
                  </a:cubicBezTo>
                  <a:cubicBezTo>
                    <a:pt x="25" y="34"/>
                    <a:pt x="26" y="32"/>
                    <a:pt x="27" y="30"/>
                  </a:cubicBezTo>
                  <a:cubicBezTo>
                    <a:pt x="28" y="28"/>
                    <a:pt x="29" y="25"/>
                    <a:pt x="29" y="21"/>
                  </a:cubicBezTo>
                  <a:cubicBezTo>
                    <a:pt x="29" y="17"/>
                    <a:pt x="28" y="14"/>
                    <a:pt x="27" y="12"/>
                  </a:cubicBezTo>
                  <a:cubicBezTo>
                    <a:pt x="26" y="10"/>
                    <a:pt x="25" y="8"/>
                    <a:pt x="23" y="7"/>
                  </a:cubicBezTo>
                  <a:cubicBezTo>
                    <a:pt x="22" y="5"/>
                    <a:pt x="20" y="5"/>
                    <a:pt x="18" y="5"/>
                  </a:cubicBezTo>
                  <a:cubicBezTo>
                    <a:pt x="15" y="5"/>
                    <a:pt x="13" y="5"/>
                    <a:pt x="12" y="7"/>
                  </a:cubicBezTo>
                  <a:cubicBezTo>
                    <a:pt x="10" y="8"/>
                    <a:pt x="9" y="10"/>
                    <a:pt x="8" y="12"/>
                  </a:cubicBezTo>
                  <a:cubicBezTo>
                    <a:pt x="7" y="14"/>
                    <a:pt x="6" y="17"/>
                    <a:pt x="6" y="21"/>
                  </a:cubicBezTo>
                  <a:cubicBezTo>
                    <a:pt x="6" y="25"/>
                    <a:pt x="7" y="28"/>
                    <a:pt x="8" y="30"/>
                  </a:cubicBezTo>
                  <a:cubicBezTo>
                    <a:pt x="9" y="32"/>
                    <a:pt x="10" y="34"/>
                    <a:pt x="12" y="35"/>
                  </a:cubicBezTo>
                  <a:cubicBezTo>
                    <a:pt x="13" y="37"/>
                    <a:pt x="15" y="37"/>
                    <a:pt x="18" y="37"/>
                  </a:cubicBezTo>
                  <a:close/>
                  <a:moveTo>
                    <a:pt x="18" y="42"/>
                  </a:moveTo>
                  <a:cubicBezTo>
                    <a:pt x="14" y="42"/>
                    <a:pt x="11" y="42"/>
                    <a:pt x="9" y="40"/>
                  </a:cubicBezTo>
                  <a:cubicBezTo>
                    <a:pt x="6" y="38"/>
                    <a:pt x="4" y="36"/>
                    <a:pt x="3" y="33"/>
                  </a:cubicBezTo>
                  <a:cubicBezTo>
                    <a:pt x="1" y="29"/>
                    <a:pt x="0" y="26"/>
                    <a:pt x="0" y="21"/>
                  </a:cubicBezTo>
                  <a:cubicBezTo>
                    <a:pt x="0" y="16"/>
                    <a:pt x="1" y="13"/>
                    <a:pt x="3" y="9"/>
                  </a:cubicBezTo>
                  <a:cubicBezTo>
                    <a:pt x="4" y="6"/>
                    <a:pt x="6" y="4"/>
                    <a:pt x="9" y="2"/>
                  </a:cubicBezTo>
                  <a:cubicBezTo>
                    <a:pt x="11" y="0"/>
                    <a:pt x="14" y="0"/>
                    <a:pt x="18" y="0"/>
                  </a:cubicBezTo>
                  <a:cubicBezTo>
                    <a:pt x="21" y="0"/>
                    <a:pt x="24" y="0"/>
                    <a:pt x="26" y="2"/>
                  </a:cubicBezTo>
                  <a:cubicBezTo>
                    <a:pt x="29" y="4"/>
                    <a:pt x="31" y="6"/>
                    <a:pt x="33" y="9"/>
                  </a:cubicBezTo>
                  <a:cubicBezTo>
                    <a:pt x="34" y="13"/>
                    <a:pt x="35" y="16"/>
                    <a:pt x="35" y="21"/>
                  </a:cubicBezTo>
                  <a:cubicBezTo>
                    <a:pt x="35" y="26"/>
                    <a:pt x="34" y="29"/>
                    <a:pt x="33" y="33"/>
                  </a:cubicBezTo>
                  <a:cubicBezTo>
                    <a:pt x="31" y="36"/>
                    <a:pt x="29" y="38"/>
                    <a:pt x="26" y="40"/>
                  </a:cubicBezTo>
                  <a:cubicBezTo>
                    <a:pt x="24" y="42"/>
                    <a:pt x="21" y="42"/>
                    <a:pt x="18" y="42"/>
                  </a:cubicBezTo>
                  <a:close/>
                </a:path>
              </a:pathLst>
            </a:custGeom>
            <a:solidFill>
              <a:srgbClr val="9A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5" name="Freeform 89">
              <a:extLst>
                <a:ext uri="{FF2B5EF4-FFF2-40B4-BE49-F238E27FC236}">
                  <a16:creationId xmlns:a16="http://schemas.microsoft.com/office/drawing/2014/main" id="{46FFED94-345C-4371-80C6-BF198ADE8EEC}"/>
                </a:ext>
              </a:extLst>
            </p:cNvPr>
            <p:cNvSpPr>
              <a:spLocks noEditPoints="1"/>
            </p:cNvSpPr>
            <p:nvPr/>
          </p:nvSpPr>
          <p:spPr bwMode="auto">
            <a:xfrm>
              <a:off x="1336" y="1464"/>
              <a:ext cx="164" cy="62"/>
            </a:xfrm>
            <a:custGeom>
              <a:avLst/>
              <a:gdLst>
                <a:gd name="T0" fmla="*/ 101 w 112"/>
                <a:gd name="T1" fmla="*/ 35 h 42"/>
                <a:gd name="T2" fmla="*/ 106 w 112"/>
                <a:gd name="T3" fmla="*/ 21 h 42"/>
                <a:gd name="T4" fmla="*/ 101 w 112"/>
                <a:gd name="T5" fmla="*/ 7 h 42"/>
                <a:gd name="T6" fmla="*/ 89 w 112"/>
                <a:gd name="T7" fmla="*/ 7 h 42"/>
                <a:gd name="T8" fmla="*/ 84 w 112"/>
                <a:gd name="T9" fmla="*/ 21 h 42"/>
                <a:gd name="T10" fmla="*/ 89 w 112"/>
                <a:gd name="T11" fmla="*/ 35 h 42"/>
                <a:gd name="T12" fmla="*/ 95 w 112"/>
                <a:gd name="T13" fmla="*/ 42 h 42"/>
                <a:gd name="T14" fmla="*/ 80 w 112"/>
                <a:gd name="T15" fmla="*/ 33 h 42"/>
                <a:gd name="T16" fmla="*/ 80 w 112"/>
                <a:gd name="T17" fmla="*/ 9 h 42"/>
                <a:gd name="T18" fmla="*/ 95 w 112"/>
                <a:gd name="T19" fmla="*/ 0 h 42"/>
                <a:gd name="T20" fmla="*/ 110 w 112"/>
                <a:gd name="T21" fmla="*/ 9 h 42"/>
                <a:gd name="T22" fmla="*/ 110 w 112"/>
                <a:gd name="T23" fmla="*/ 33 h 42"/>
                <a:gd name="T24" fmla="*/ 95 w 112"/>
                <a:gd name="T25" fmla="*/ 42 h 42"/>
                <a:gd name="T26" fmla="*/ 61 w 112"/>
                <a:gd name="T27" fmla="*/ 35 h 42"/>
                <a:gd name="T28" fmla="*/ 66 w 112"/>
                <a:gd name="T29" fmla="*/ 21 h 42"/>
                <a:gd name="T30" fmla="*/ 61 w 112"/>
                <a:gd name="T31" fmla="*/ 7 h 42"/>
                <a:gd name="T32" fmla="*/ 49 w 112"/>
                <a:gd name="T33" fmla="*/ 7 h 42"/>
                <a:gd name="T34" fmla="*/ 44 w 112"/>
                <a:gd name="T35" fmla="*/ 21 h 42"/>
                <a:gd name="T36" fmla="*/ 49 w 112"/>
                <a:gd name="T37" fmla="*/ 35 h 42"/>
                <a:gd name="T38" fmla="*/ 55 w 112"/>
                <a:gd name="T39" fmla="*/ 42 h 42"/>
                <a:gd name="T40" fmla="*/ 40 w 112"/>
                <a:gd name="T41" fmla="*/ 33 h 42"/>
                <a:gd name="T42" fmla="*/ 40 w 112"/>
                <a:gd name="T43" fmla="*/ 9 h 42"/>
                <a:gd name="T44" fmla="*/ 55 w 112"/>
                <a:gd name="T45" fmla="*/ 0 h 42"/>
                <a:gd name="T46" fmla="*/ 70 w 112"/>
                <a:gd name="T47" fmla="*/ 9 h 42"/>
                <a:gd name="T48" fmla="*/ 70 w 112"/>
                <a:gd name="T49" fmla="*/ 33 h 42"/>
                <a:gd name="T50" fmla="*/ 55 w 112"/>
                <a:gd name="T51" fmla="*/ 42 h 42"/>
                <a:gd name="T52" fmla="*/ 26 w 112"/>
                <a:gd name="T53" fmla="*/ 41 h 42"/>
                <a:gd name="T54" fmla="*/ 26 w 112"/>
                <a:gd name="T55" fmla="*/ 35 h 42"/>
                <a:gd name="T56" fmla="*/ 32 w 112"/>
                <a:gd name="T57" fmla="*/ 35 h 42"/>
                <a:gd name="T58" fmla="*/ 32 w 112"/>
                <a:gd name="T59" fmla="*/ 41 h 42"/>
                <a:gd name="T60" fmla="*/ 10 w 112"/>
                <a:gd name="T61" fmla="*/ 42 h 42"/>
                <a:gd name="T62" fmla="*/ 12 w 112"/>
                <a:gd name="T63" fmla="*/ 5 h 42"/>
                <a:gd name="T64" fmla="*/ 0 w 112"/>
                <a:gd name="T65" fmla="*/ 0 h 42"/>
                <a:gd name="T66" fmla="*/ 16 w 112"/>
                <a:gd name="T6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42">
                  <a:moveTo>
                    <a:pt x="95" y="37"/>
                  </a:moveTo>
                  <a:cubicBezTo>
                    <a:pt x="97" y="37"/>
                    <a:pt x="99" y="37"/>
                    <a:pt x="101" y="35"/>
                  </a:cubicBezTo>
                  <a:cubicBezTo>
                    <a:pt x="102" y="34"/>
                    <a:pt x="104" y="32"/>
                    <a:pt x="105" y="30"/>
                  </a:cubicBezTo>
                  <a:cubicBezTo>
                    <a:pt x="106" y="28"/>
                    <a:pt x="106" y="25"/>
                    <a:pt x="106" y="21"/>
                  </a:cubicBezTo>
                  <a:cubicBezTo>
                    <a:pt x="106" y="17"/>
                    <a:pt x="106" y="14"/>
                    <a:pt x="105" y="12"/>
                  </a:cubicBezTo>
                  <a:cubicBezTo>
                    <a:pt x="104" y="10"/>
                    <a:pt x="102" y="8"/>
                    <a:pt x="101" y="7"/>
                  </a:cubicBezTo>
                  <a:cubicBezTo>
                    <a:pt x="99" y="5"/>
                    <a:pt x="97" y="5"/>
                    <a:pt x="95" y="5"/>
                  </a:cubicBezTo>
                  <a:cubicBezTo>
                    <a:pt x="93" y="5"/>
                    <a:pt x="91" y="5"/>
                    <a:pt x="89" y="7"/>
                  </a:cubicBezTo>
                  <a:cubicBezTo>
                    <a:pt x="88" y="8"/>
                    <a:pt x="86" y="10"/>
                    <a:pt x="85" y="12"/>
                  </a:cubicBezTo>
                  <a:cubicBezTo>
                    <a:pt x="84" y="14"/>
                    <a:pt x="84" y="17"/>
                    <a:pt x="84" y="21"/>
                  </a:cubicBezTo>
                  <a:cubicBezTo>
                    <a:pt x="84" y="25"/>
                    <a:pt x="84" y="28"/>
                    <a:pt x="85" y="30"/>
                  </a:cubicBezTo>
                  <a:cubicBezTo>
                    <a:pt x="86" y="32"/>
                    <a:pt x="88" y="34"/>
                    <a:pt x="89" y="35"/>
                  </a:cubicBezTo>
                  <a:cubicBezTo>
                    <a:pt x="91" y="37"/>
                    <a:pt x="93" y="37"/>
                    <a:pt x="95" y="37"/>
                  </a:cubicBezTo>
                  <a:close/>
                  <a:moveTo>
                    <a:pt x="95" y="42"/>
                  </a:moveTo>
                  <a:cubicBezTo>
                    <a:pt x="92" y="42"/>
                    <a:pt x="89" y="42"/>
                    <a:pt x="86" y="40"/>
                  </a:cubicBezTo>
                  <a:cubicBezTo>
                    <a:pt x="84" y="38"/>
                    <a:pt x="82" y="36"/>
                    <a:pt x="80" y="33"/>
                  </a:cubicBezTo>
                  <a:cubicBezTo>
                    <a:pt x="79" y="29"/>
                    <a:pt x="78" y="26"/>
                    <a:pt x="78" y="21"/>
                  </a:cubicBezTo>
                  <a:cubicBezTo>
                    <a:pt x="78" y="16"/>
                    <a:pt x="79" y="13"/>
                    <a:pt x="80" y="9"/>
                  </a:cubicBezTo>
                  <a:cubicBezTo>
                    <a:pt x="82" y="6"/>
                    <a:pt x="84" y="4"/>
                    <a:pt x="86" y="2"/>
                  </a:cubicBezTo>
                  <a:cubicBezTo>
                    <a:pt x="89" y="0"/>
                    <a:pt x="92" y="0"/>
                    <a:pt x="95" y="0"/>
                  </a:cubicBezTo>
                  <a:cubicBezTo>
                    <a:pt x="98" y="0"/>
                    <a:pt x="101" y="0"/>
                    <a:pt x="104" y="2"/>
                  </a:cubicBezTo>
                  <a:cubicBezTo>
                    <a:pt x="106" y="4"/>
                    <a:pt x="108" y="6"/>
                    <a:pt x="110" y="9"/>
                  </a:cubicBezTo>
                  <a:cubicBezTo>
                    <a:pt x="111" y="13"/>
                    <a:pt x="112" y="16"/>
                    <a:pt x="112" y="21"/>
                  </a:cubicBezTo>
                  <a:cubicBezTo>
                    <a:pt x="112" y="26"/>
                    <a:pt x="111" y="29"/>
                    <a:pt x="110" y="33"/>
                  </a:cubicBezTo>
                  <a:cubicBezTo>
                    <a:pt x="108" y="36"/>
                    <a:pt x="106" y="38"/>
                    <a:pt x="104" y="40"/>
                  </a:cubicBezTo>
                  <a:cubicBezTo>
                    <a:pt x="101" y="42"/>
                    <a:pt x="98" y="42"/>
                    <a:pt x="95" y="42"/>
                  </a:cubicBezTo>
                  <a:close/>
                  <a:moveTo>
                    <a:pt x="55" y="37"/>
                  </a:moveTo>
                  <a:cubicBezTo>
                    <a:pt x="57" y="37"/>
                    <a:pt x="59" y="37"/>
                    <a:pt x="61" y="35"/>
                  </a:cubicBezTo>
                  <a:cubicBezTo>
                    <a:pt x="62" y="34"/>
                    <a:pt x="64" y="32"/>
                    <a:pt x="65" y="30"/>
                  </a:cubicBezTo>
                  <a:cubicBezTo>
                    <a:pt x="66" y="28"/>
                    <a:pt x="66" y="25"/>
                    <a:pt x="66" y="21"/>
                  </a:cubicBezTo>
                  <a:cubicBezTo>
                    <a:pt x="66" y="17"/>
                    <a:pt x="66" y="14"/>
                    <a:pt x="65" y="12"/>
                  </a:cubicBezTo>
                  <a:cubicBezTo>
                    <a:pt x="64" y="10"/>
                    <a:pt x="62" y="8"/>
                    <a:pt x="61" y="7"/>
                  </a:cubicBezTo>
                  <a:cubicBezTo>
                    <a:pt x="59" y="5"/>
                    <a:pt x="57" y="5"/>
                    <a:pt x="55" y="5"/>
                  </a:cubicBezTo>
                  <a:cubicBezTo>
                    <a:pt x="53" y="5"/>
                    <a:pt x="51" y="5"/>
                    <a:pt x="49" y="7"/>
                  </a:cubicBezTo>
                  <a:cubicBezTo>
                    <a:pt x="48" y="8"/>
                    <a:pt x="46" y="10"/>
                    <a:pt x="45" y="12"/>
                  </a:cubicBezTo>
                  <a:cubicBezTo>
                    <a:pt x="44" y="14"/>
                    <a:pt x="44" y="17"/>
                    <a:pt x="44" y="21"/>
                  </a:cubicBezTo>
                  <a:cubicBezTo>
                    <a:pt x="44" y="25"/>
                    <a:pt x="44" y="28"/>
                    <a:pt x="45" y="30"/>
                  </a:cubicBezTo>
                  <a:cubicBezTo>
                    <a:pt x="46" y="32"/>
                    <a:pt x="48" y="34"/>
                    <a:pt x="49" y="35"/>
                  </a:cubicBezTo>
                  <a:cubicBezTo>
                    <a:pt x="51" y="37"/>
                    <a:pt x="53" y="37"/>
                    <a:pt x="55" y="37"/>
                  </a:cubicBezTo>
                  <a:close/>
                  <a:moveTo>
                    <a:pt x="55" y="42"/>
                  </a:moveTo>
                  <a:cubicBezTo>
                    <a:pt x="52" y="42"/>
                    <a:pt x="49" y="42"/>
                    <a:pt x="46" y="40"/>
                  </a:cubicBezTo>
                  <a:cubicBezTo>
                    <a:pt x="44" y="38"/>
                    <a:pt x="42" y="36"/>
                    <a:pt x="40" y="33"/>
                  </a:cubicBezTo>
                  <a:cubicBezTo>
                    <a:pt x="39" y="29"/>
                    <a:pt x="38" y="26"/>
                    <a:pt x="38" y="21"/>
                  </a:cubicBezTo>
                  <a:cubicBezTo>
                    <a:pt x="38" y="16"/>
                    <a:pt x="39" y="13"/>
                    <a:pt x="40" y="9"/>
                  </a:cubicBezTo>
                  <a:cubicBezTo>
                    <a:pt x="42" y="6"/>
                    <a:pt x="44" y="4"/>
                    <a:pt x="46" y="2"/>
                  </a:cubicBezTo>
                  <a:cubicBezTo>
                    <a:pt x="49" y="0"/>
                    <a:pt x="52" y="0"/>
                    <a:pt x="55" y="0"/>
                  </a:cubicBezTo>
                  <a:cubicBezTo>
                    <a:pt x="58" y="0"/>
                    <a:pt x="61" y="0"/>
                    <a:pt x="64" y="2"/>
                  </a:cubicBezTo>
                  <a:cubicBezTo>
                    <a:pt x="66" y="4"/>
                    <a:pt x="68" y="6"/>
                    <a:pt x="70" y="9"/>
                  </a:cubicBezTo>
                  <a:cubicBezTo>
                    <a:pt x="71" y="13"/>
                    <a:pt x="72" y="16"/>
                    <a:pt x="72" y="21"/>
                  </a:cubicBezTo>
                  <a:cubicBezTo>
                    <a:pt x="72" y="26"/>
                    <a:pt x="71" y="29"/>
                    <a:pt x="70" y="33"/>
                  </a:cubicBezTo>
                  <a:cubicBezTo>
                    <a:pt x="68" y="36"/>
                    <a:pt x="66" y="38"/>
                    <a:pt x="64" y="40"/>
                  </a:cubicBezTo>
                  <a:cubicBezTo>
                    <a:pt x="61" y="42"/>
                    <a:pt x="58" y="42"/>
                    <a:pt x="55" y="42"/>
                  </a:cubicBezTo>
                  <a:close/>
                  <a:moveTo>
                    <a:pt x="29" y="42"/>
                  </a:moveTo>
                  <a:cubicBezTo>
                    <a:pt x="28" y="42"/>
                    <a:pt x="27" y="42"/>
                    <a:pt x="26" y="41"/>
                  </a:cubicBezTo>
                  <a:cubicBezTo>
                    <a:pt x="25" y="40"/>
                    <a:pt x="25" y="39"/>
                    <a:pt x="25" y="38"/>
                  </a:cubicBezTo>
                  <a:cubicBezTo>
                    <a:pt x="25" y="37"/>
                    <a:pt x="25" y="36"/>
                    <a:pt x="26" y="35"/>
                  </a:cubicBezTo>
                  <a:cubicBezTo>
                    <a:pt x="27" y="35"/>
                    <a:pt x="28" y="34"/>
                    <a:pt x="29" y="34"/>
                  </a:cubicBezTo>
                  <a:cubicBezTo>
                    <a:pt x="30" y="34"/>
                    <a:pt x="31" y="35"/>
                    <a:pt x="32" y="35"/>
                  </a:cubicBezTo>
                  <a:cubicBezTo>
                    <a:pt x="32" y="36"/>
                    <a:pt x="33" y="37"/>
                    <a:pt x="33" y="38"/>
                  </a:cubicBezTo>
                  <a:cubicBezTo>
                    <a:pt x="33" y="39"/>
                    <a:pt x="32" y="40"/>
                    <a:pt x="32" y="41"/>
                  </a:cubicBezTo>
                  <a:cubicBezTo>
                    <a:pt x="31" y="42"/>
                    <a:pt x="30" y="42"/>
                    <a:pt x="29" y="42"/>
                  </a:cubicBezTo>
                  <a:close/>
                  <a:moveTo>
                    <a:pt x="10" y="42"/>
                  </a:moveTo>
                  <a:cubicBezTo>
                    <a:pt x="10" y="2"/>
                    <a:pt x="10" y="2"/>
                    <a:pt x="10" y="2"/>
                  </a:cubicBezTo>
                  <a:cubicBezTo>
                    <a:pt x="12" y="5"/>
                    <a:pt x="12" y="5"/>
                    <a:pt x="12" y="5"/>
                  </a:cubicBezTo>
                  <a:cubicBezTo>
                    <a:pt x="0" y="5"/>
                    <a:pt x="0" y="5"/>
                    <a:pt x="0" y="5"/>
                  </a:cubicBezTo>
                  <a:cubicBezTo>
                    <a:pt x="0" y="0"/>
                    <a:pt x="0" y="0"/>
                    <a:pt x="0" y="0"/>
                  </a:cubicBezTo>
                  <a:cubicBezTo>
                    <a:pt x="16" y="0"/>
                    <a:pt x="16" y="0"/>
                    <a:pt x="16" y="0"/>
                  </a:cubicBezTo>
                  <a:cubicBezTo>
                    <a:pt x="16" y="42"/>
                    <a:pt x="16" y="42"/>
                    <a:pt x="16" y="42"/>
                  </a:cubicBezTo>
                  <a:lnTo>
                    <a:pt x="10" y="42"/>
                  </a:lnTo>
                  <a:close/>
                </a:path>
              </a:pathLst>
            </a:custGeom>
            <a:solidFill>
              <a:srgbClr val="9A9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6" name="Freeform 90">
              <a:extLst>
                <a:ext uri="{FF2B5EF4-FFF2-40B4-BE49-F238E27FC236}">
                  <a16:creationId xmlns:a16="http://schemas.microsoft.com/office/drawing/2014/main" id="{9B8A1105-315E-4280-870E-CFF581CABCC8}"/>
                </a:ext>
              </a:extLst>
            </p:cNvPr>
            <p:cNvSpPr>
              <a:spLocks noEditPoints="1"/>
            </p:cNvSpPr>
            <p:nvPr/>
          </p:nvSpPr>
          <p:spPr bwMode="auto">
            <a:xfrm>
              <a:off x="2042" y="3407"/>
              <a:ext cx="468" cy="61"/>
            </a:xfrm>
            <a:custGeom>
              <a:avLst/>
              <a:gdLst>
                <a:gd name="T0" fmla="*/ 313 w 319"/>
                <a:gd name="T1" fmla="*/ 42 h 42"/>
                <a:gd name="T2" fmla="*/ 302 w 319"/>
                <a:gd name="T3" fmla="*/ 15 h 42"/>
                <a:gd name="T4" fmla="*/ 302 w 319"/>
                <a:gd name="T5" fmla="*/ 10 h 42"/>
                <a:gd name="T6" fmla="*/ 308 w 319"/>
                <a:gd name="T7" fmla="*/ 10 h 42"/>
                <a:gd name="T8" fmla="*/ 308 w 319"/>
                <a:gd name="T9" fmla="*/ 15 h 42"/>
                <a:gd name="T10" fmla="*/ 313 w 319"/>
                <a:gd name="T11" fmla="*/ 38 h 42"/>
                <a:gd name="T12" fmla="*/ 278 w 319"/>
                <a:gd name="T13" fmla="*/ 10 h 42"/>
                <a:gd name="T14" fmla="*/ 291 w 319"/>
                <a:gd name="T15" fmla="*/ 42 h 42"/>
                <a:gd name="T16" fmla="*/ 283 w 319"/>
                <a:gd name="T17" fmla="*/ 17 h 42"/>
                <a:gd name="T18" fmla="*/ 267 w 319"/>
                <a:gd name="T19" fmla="*/ 26 h 42"/>
                <a:gd name="T20" fmla="*/ 261 w 319"/>
                <a:gd name="T21" fmla="*/ 10 h 42"/>
                <a:gd name="T22" fmla="*/ 271 w 319"/>
                <a:gd name="T23" fmla="*/ 11 h 42"/>
                <a:gd name="T24" fmla="*/ 230 w 319"/>
                <a:gd name="T25" fmla="*/ 17 h 42"/>
                <a:gd name="T26" fmla="*/ 244 w 319"/>
                <a:gd name="T27" fmla="*/ 17 h 42"/>
                <a:gd name="T28" fmla="*/ 253 w 319"/>
                <a:gd name="T29" fmla="*/ 28 h 42"/>
                <a:gd name="T30" fmla="*/ 238 w 319"/>
                <a:gd name="T31" fmla="*/ 37 h 42"/>
                <a:gd name="T32" fmla="*/ 245 w 319"/>
                <a:gd name="T33" fmla="*/ 41 h 42"/>
                <a:gd name="T34" fmla="*/ 223 w 319"/>
                <a:gd name="T35" fmla="*/ 35 h 42"/>
                <a:gd name="T36" fmla="*/ 229 w 319"/>
                <a:gd name="T37" fmla="*/ 12 h 42"/>
                <a:gd name="T38" fmla="*/ 251 w 319"/>
                <a:gd name="T39" fmla="*/ 18 h 42"/>
                <a:gd name="T40" fmla="*/ 210 w 319"/>
                <a:gd name="T41" fmla="*/ 13 h 42"/>
                <a:gd name="T42" fmla="*/ 208 w 319"/>
                <a:gd name="T43" fmla="*/ 42 h 42"/>
                <a:gd name="T44" fmla="*/ 199 w 319"/>
                <a:gd name="T45" fmla="*/ 15 h 42"/>
                <a:gd name="T46" fmla="*/ 190 w 319"/>
                <a:gd name="T47" fmla="*/ 42 h 42"/>
                <a:gd name="T48" fmla="*/ 182 w 319"/>
                <a:gd name="T49" fmla="*/ 17 h 42"/>
                <a:gd name="T50" fmla="*/ 166 w 319"/>
                <a:gd name="T51" fmla="*/ 26 h 42"/>
                <a:gd name="T52" fmla="*/ 160 w 319"/>
                <a:gd name="T53" fmla="*/ 10 h 42"/>
                <a:gd name="T54" fmla="*/ 171 w 319"/>
                <a:gd name="T55" fmla="*/ 11 h 42"/>
                <a:gd name="T56" fmla="*/ 188 w 319"/>
                <a:gd name="T57" fmla="*/ 16 h 42"/>
                <a:gd name="T58" fmla="*/ 154 w 319"/>
                <a:gd name="T59" fmla="*/ 40 h 42"/>
                <a:gd name="T60" fmla="*/ 139 w 319"/>
                <a:gd name="T61" fmla="*/ 40 h 42"/>
                <a:gd name="T62" fmla="*/ 131 w 319"/>
                <a:gd name="T63" fmla="*/ 15 h 42"/>
                <a:gd name="T64" fmla="*/ 136 w 319"/>
                <a:gd name="T65" fmla="*/ 3 h 42"/>
                <a:gd name="T66" fmla="*/ 151 w 319"/>
                <a:gd name="T67" fmla="*/ 10 h 42"/>
                <a:gd name="T68" fmla="*/ 142 w 319"/>
                <a:gd name="T69" fmla="*/ 32 h 42"/>
                <a:gd name="T70" fmla="*/ 152 w 319"/>
                <a:gd name="T71" fmla="*/ 36 h 42"/>
                <a:gd name="T72" fmla="*/ 116 w 319"/>
                <a:gd name="T73" fmla="*/ 36 h 42"/>
                <a:gd name="T74" fmla="*/ 110 w 319"/>
                <a:gd name="T75" fmla="*/ 28 h 42"/>
                <a:gd name="T76" fmla="*/ 110 w 319"/>
                <a:gd name="T77" fmla="*/ 38 h 42"/>
                <a:gd name="T78" fmla="*/ 125 w 319"/>
                <a:gd name="T79" fmla="*/ 23 h 42"/>
                <a:gd name="T80" fmla="*/ 120 w 319"/>
                <a:gd name="T81" fmla="*/ 38 h 42"/>
                <a:gd name="T82" fmla="*/ 100 w 319"/>
                <a:gd name="T83" fmla="*/ 40 h 42"/>
                <a:gd name="T84" fmla="*/ 110 w 319"/>
                <a:gd name="T85" fmla="*/ 24 h 42"/>
                <a:gd name="T86" fmla="*/ 117 w 319"/>
                <a:gd name="T87" fmla="*/ 17 h 42"/>
                <a:gd name="T88" fmla="*/ 101 w 319"/>
                <a:gd name="T89" fmla="*/ 18 h 42"/>
                <a:gd name="T90" fmla="*/ 111 w 319"/>
                <a:gd name="T91" fmla="*/ 10 h 42"/>
                <a:gd name="T92" fmla="*/ 67 w 319"/>
                <a:gd name="T93" fmla="*/ 24 h 42"/>
                <a:gd name="T94" fmla="*/ 77 w 319"/>
                <a:gd name="T95" fmla="*/ 15 h 42"/>
                <a:gd name="T96" fmla="*/ 67 w 319"/>
                <a:gd name="T97" fmla="*/ 28 h 42"/>
                <a:gd name="T98" fmla="*/ 87 w 319"/>
                <a:gd name="T99" fmla="*/ 33 h 42"/>
                <a:gd name="T100" fmla="*/ 78 w 319"/>
                <a:gd name="T101" fmla="*/ 42 h 42"/>
                <a:gd name="T102" fmla="*/ 61 w 319"/>
                <a:gd name="T103" fmla="*/ 26 h 42"/>
                <a:gd name="T104" fmla="*/ 77 w 319"/>
                <a:gd name="T105" fmla="*/ 10 h 42"/>
                <a:gd name="T106" fmla="*/ 93 w 319"/>
                <a:gd name="T107" fmla="*/ 26 h 42"/>
                <a:gd name="T108" fmla="*/ 57 w 319"/>
                <a:gd name="T109" fmla="*/ 10 h 42"/>
                <a:gd name="T110" fmla="*/ 48 w 319"/>
                <a:gd name="T111" fmla="*/ 18 h 42"/>
                <a:gd name="T112" fmla="*/ 40 w 319"/>
                <a:gd name="T113" fmla="*/ 42 h 42"/>
                <a:gd name="T114" fmla="*/ 46 w 319"/>
                <a:gd name="T115" fmla="*/ 16 h 42"/>
                <a:gd name="T116" fmla="*/ 0 w 319"/>
                <a:gd name="T117" fmla="*/ 0 h 42"/>
                <a:gd name="T118" fmla="*/ 21 w 319"/>
                <a:gd name="T119" fmla="*/ 5 h 42"/>
                <a:gd name="T120" fmla="*/ 15 w 319"/>
                <a:gd name="T12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42">
                  <a:moveTo>
                    <a:pt x="319" y="40"/>
                  </a:moveTo>
                  <a:cubicBezTo>
                    <a:pt x="319" y="41"/>
                    <a:pt x="318" y="41"/>
                    <a:pt x="316" y="42"/>
                  </a:cubicBezTo>
                  <a:cubicBezTo>
                    <a:pt x="315" y="42"/>
                    <a:pt x="314" y="42"/>
                    <a:pt x="313" y="42"/>
                  </a:cubicBezTo>
                  <a:cubicBezTo>
                    <a:pt x="309" y="42"/>
                    <a:pt x="307" y="42"/>
                    <a:pt x="305" y="40"/>
                  </a:cubicBezTo>
                  <a:cubicBezTo>
                    <a:pt x="303" y="38"/>
                    <a:pt x="302" y="36"/>
                    <a:pt x="302" y="32"/>
                  </a:cubicBezTo>
                  <a:cubicBezTo>
                    <a:pt x="302" y="15"/>
                    <a:pt x="302" y="15"/>
                    <a:pt x="302" y="15"/>
                  </a:cubicBezTo>
                  <a:cubicBezTo>
                    <a:pt x="297" y="15"/>
                    <a:pt x="297" y="15"/>
                    <a:pt x="297" y="15"/>
                  </a:cubicBezTo>
                  <a:cubicBezTo>
                    <a:pt x="297" y="10"/>
                    <a:pt x="297" y="10"/>
                    <a:pt x="297" y="10"/>
                  </a:cubicBezTo>
                  <a:cubicBezTo>
                    <a:pt x="302" y="10"/>
                    <a:pt x="302" y="10"/>
                    <a:pt x="302" y="10"/>
                  </a:cubicBezTo>
                  <a:cubicBezTo>
                    <a:pt x="302" y="3"/>
                    <a:pt x="302" y="3"/>
                    <a:pt x="302" y="3"/>
                  </a:cubicBezTo>
                  <a:cubicBezTo>
                    <a:pt x="308" y="3"/>
                    <a:pt x="308" y="3"/>
                    <a:pt x="308" y="3"/>
                  </a:cubicBezTo>
                  <a:cubicBezTo>
                    <a:pt x="308" y="10"/>
                    <a:pt x="308" y="10"/>
                    <a:pt x="308" y="10"/>
                  </a:cubicBezTo>
                  <a:cubicBezTo>
                    <a:pt x="317" y="10"/>
                    <a:pt x="317" y="10"/>
                    <a:pt x="317" y="10"/>
                  </a:cubicBezTo>
                  <a:cubicBezTo>
                    <a:pt x="317" y="15"/>
                    <a:pt x="317" y="15"/>
                    <a:pt x="317" y="15"/>
                  </a:cubicBezTo>
                  <a:cubicBezTo>
                    <a:pt x="308" y="15"/>
                    <a:pt x="308" y="15"/>
                    <a:pt x="308" y="15"/>
                  </a:cubicBezTo>
                  <a:cubicBezTo>
                    <a:pt x="308" y="32"/>
                    <a:pt x="308" y="32"/>
                    <a:pt x="308" y="32"/>
                  </a:cubicBezTo>
                  <a:cubicBezTo>
                    <a:pt x="308" y="34"/>
                    <a:pt x="309" y="35"/>
                    <a:pt x="309" y="36"/>
                  </a:cubicBezTo>
                  <a:cubicBezTo>
                    <a:pt x="310" y="37"/>
                    <a:pt x="312" y="38"/>
                    <a:pt x="313" y="38"/>
                  </a:cubicBezTo>
                  <a:cubicBezTo>
                    <a:pt x="315" y="38"/>
                    <a:pt x="316" y="37"/>
                    <a:pt x="318" y="36"/>
                  </a:cubicBezTo>
                  <a:lnTo>
                    <a:pt x="319" y="40"/>
                  </a:lnTo>
                  <a:close/>
                  <a:moveTo>
                    <a:pt x="278" y="10"/>
                  </a:moveTo>
                  <a:cubicBezTo>
                    <a:pt x="282" y="10"/>
                    <a:pt x="285" y="11"/>
                    <a:pt x="287" y="13"/>
                  </a:cubicBezTo>
                  <a:cubicBezTo>
                    <a:pt x="290" y="16"/>
                    <a:pt x="291" y="19"/>
                    <a:pt x="291" y="24"/>
                  </a:cubicBezTo>
                  <a:cubicBezTo>
                    <a:pt x="291" y="42"/>
                    <a:pt x="291" y="42"/>
                    <a:pt x="291" y="42"/>
                  </a:cubicBezTo>
                  <a:cubicBezTo>
                    <a:pt x="285" y="42"/>
                    <a:pt x="285" y="42"/>
                    <a:pt x="285" y="42"/>
                  </a:cubicBezTo>
                  <a:cubicBezTo>
                    <a:pt x="285" y="24"/>
                    <a:pt x="285" y="24"/>
                    <a:pt x="285" y="24"/>
                  </a:cubicBezTo>
                  <a:cubicBezTo>
                    <a:pt x="285" y="21"/>
                    <a:pt x="284" y="19"/>
                    <a:pt x="283" y="17"/>
                  </a:cubicBezTo>
                  <a:cubicBezTo>
                    <a:pt x="281" y="16"/>
                    <a:pt x="279" y="15"/>
                    <a:pt x="277" y="15"/>
                  </a:cubicBezTo>
                  <a:cubicBezTo>
                    <a:pt x="273" y="15"/>
                    <a:pt x="271" y="16"/>
                    <a:pt x="269" y="18"/>
                  </a:cubicBezTo>
                  <a:cubicBezTo>
                    <a:pt x="267" y="20"/>
                    <a:pt x="267" y="22"/>
                    <a:pt x="267" y="26"/>
                  </a:cubicBezTo>
                  <a:cubicBezTo>
                    <a:pt x="267" y="42"/>
                    <a:pt x="267" y="42"/>
                    <a:pt x="267" y="42"/>
                  </a:cubicBezTo>
                  <a:cubicBezTo>
                    <a:pt x="261" y="42"/>
                    <a:pt x="261" y="42"/>
                    <a:pt x="261" y="42"/>
                  </a:cubicBezTo>
                  <a:cubicBezTo>
                    <a:pt x="261" y="10"/>
                    <a:pt x="261" y="10"/>
                    <a:pt x="261" y="10"/>
                  </a:cubicBezTo>
                  <a:cubicBezTo>
                    <a:pt x="266" y="10"/>
                    <a:pt x="266" y="10"/>
                    <a:pt x="266" y="10"/>
                  </a:cubicBezTo>
                  <a:cubicBezTo>
                    <a:pt x="266" y="15"/>
                    <a:pt x="266" y="15"/>
                    <a:pt x="266" y="15"/>
                  </a:cubicBezTo>
                  <a:cubicBezTo>
                    <a:pt x="267" y="13"/>
                    <a:pt x="269" y="12"/>
                    <a:pt x="271" y="11"/>
                  </a:cubicBezTo>
                  <a:cubicBezTo>
                    <a:pt x="273" y="10"/>
                    <a:pt x="275" y="10"/>
                    <a:pt x="278" y="10"/>
                  </a:cubicBezTo>
                  <a:close/>
                  <a:moveTo>
                    <a:pt x="237" y="15"/>
                  </a:moveTo>
                  <a:cubicBezTo>
                    <a:pt x="234" y="15"/>
                    <a:pt x="232" y="16"/>
                    <a:pt x="230" y="17"/>
                  </a:cubicBezTo>
                  <a:cubicBezTo>
                    <a:pt x="228" y="19"/>
                    <a:pt x="227" y="21"/>
                    <a:pt x="227" y="24"/>
                  </a:cubicBezTo>
                  <a:cubicBezTo>
                    <a:pt x="247" y="24"/>
                    <a:pt x="247" y="24"/>
                    <a:pt x="247" y="24"/>
                  </a:cubicBezTo>
                  <a:cubicBezTo>
                    <a:pt x="247" y="21"/>
                    <a:pt x="246" y="19"/>
                    <a:pt x="244" y="17"/>
                  </a:cubicBezTo>
                  <a:cubicBezTo>
                    <a:pt x="242" y="16"/>
                    <a:pt x="240" y="15"/>
                    <a:pt x="237" y="15"/>
                  </a:cubicBezTo>
                  <a:close/>
                  <a:moveTo>
                    <a:pt x="253" y="26"/>
                  </a:moveTo>
                  <a:cubicBezTo>
                    <a:pt x="253" y="27"/>
                    <a:pt x="253" y="27"/>
                    <a:pt x="253" y="28"/>
                  </a:cubicBezTo>
                  <a:cubicBezTo>
                    <a:pt x="227" y="28"/>
                    <a:pt x="227" y="28"/>
                    <a:pt x="227" y="28"/>
                  </a:cubicBezTo>
                  <a:cubicBezTo>
                    <a:pt x="227" y="31"/>
                    <a:pt x="228" y="33"/>
                    <a:pt x="231" y="35"/>
                  </a:cubicBezTo>
                  <a:cubicBezTo>
                    <a:pt x="233" y="36"/>
                    <a:pt x="235" y="37"/>
                    <a:pt x="238" y="37"/>
                  </a:cubicBezTo>
                  <a:cubicBezTo>
                    <a:pt x="242" y="37"/>
                    <a:pt x="245" y="36"/>
                    <a:pt x="248" y="33"/>
                  </a:cubicBezTo>
                  <a:cubicBezTo>
                    <a:pt x="251" y="37"/>
                    <a:pt x="251" y="37"/>
                    <a:pt x="251" y="37"/>
                  </a:cubicBezTo>
                  <a:cubicBezTo>
                    <a:pt x="249" y="39"/>
                    <a:pt x="247" y="40"/>
                    <a:pt x="245" y="41"/>
                  </a:cubicBezTo>
                  <a:cubicBezTo>
                    <a:pt x="243" y="42"/>
                    <a:pt x="241" y="42"/>
                    <a:pt x="238" y="42"/>
                  </a:cubicBezTo>
                  <a:cubicBezTo>
                    <a:pt x="235" y="42"/>
                    <a:pt x="232" y="42"/>
                    <a:pt x="229" y="40"/>
                  </a:cubicBezTo>
                  <a:cubicBezTo>
                    <a:pt x="227" y="39"/>
                    <a:pt x="225" y="37"/>
                    <a:pt x="223" y="35"/>
                  </a:cubicBezTo>
                  <a:cubicBezTo>
                    <a:pt x="222" y="32"/>
                    <a:pt x="221" y="29"/>
                    <a:pt x="221" y="26"/>
                  </a:cubicBezTo>
                  <a:cubicBezTo>
                    <a:pt x="221" y="23"/>
                    <a:pt x="222" y="20"/>
                    <a:pt x="223" y="18"/>
                  </a:cubicBezTo>
                  <a:cubicBezTo>
                    <a:pt x="225" y="15"/>
                    <a:pt x="226" y="13"/>
                    <a:pt x="229" y="12"/>
                  </a:cubicBezTo>
                  <a:cubicBezTo>
                    <a:pt x="231" y="11"/>
                    <a:pt x="234" y="10"/>
                    <a:pt x="237" y="10"/>
                  </a:cubicBezTo>
                  <a:cubicBezTo>
                    <a:pt x="240" y="10"/>
                    <a:pt x="243" y="11"/>
                    <a:pt x="245" y="12"/>
                  </a:cubicBezTo>
                  <a:cubicBezTo>
                    <a:pt x="248" y="13"/>
                    <a:pt x="249" y="15"/>
                    <a:pt x="251" y="18"/>
                  </a:cubicBezTo>
                  <a:cubicBezTo>
                    <a:pt x="252" y="20"/>
                    <a:pt x="253" y="23"/>
                    <a:pt x="253" y="26"/>
                  </a:cubicBezTo>
                  <a:close/>
                  <a:moveTo>
                    <a:pt x="200" y="10"/>
                  </a:moveTo>
                  <a:cubicBezTo>
                    <a:pt x="204" y="10"/>
                    <a:pt x="207" y="11"/>
                    <a:pt x="210" y="13"/>
                  </a:cubicBezTo>
                  <a:cubicBezTo>
                    <a:pt x="212" y="16"/>
                    <a:pt x="213" y="19"/>
                    <a:pt x="213" y="24"/>
                  </a:cubicBezTo>
                  <a:cubicBezTo>
                    <a:pt x="213" y="42"/>
                    <a:pt x="213" y="42"/>
                    <a:pt x="213" y="42"/>
                  </a:cubicBezTo>
                  <a:cubicBezTo>
                    <a:pt x="208" y="42"/>
                    <a:pt x="208" y="42"/>
                    <a:pt x="208" y="42"/>
                  </a:cubicBezTo>
                  <a:cubicBezTo>
                    <a:pt x="208" y="24"/>
                    <a:pt x="208" y="24"/>
                    <a:pt x="208" y="24"/>
                  </a:cubicBezTo>
                  <a:cubicBezTo>
                    <a:pt x="208" y="21"/>
                    <a:pt x="207" y="19"/>
                    <a:pt x="205" y="17"/>
                  </a:cubicBezTo>
                  <a:cubicBezTo>
                    <a:pt x="204" y="16"/>
                    <a:pt x="202" y="15"/>
                    <a:pt x="199" y="15"/>
                  </a:cubicBezTo>
                  <a:cubicBezTo>
                    <a:pt x="196" y="15"/>
                    <a:pt x="194" y="16"/>
                    <a:pt x="192" y="18"/>
                  </a:cubicBezTo>
                  <a:cubicBezTo>
                    <a:pt x="191" y="20"/>
                    <a:pt x="190" y="22"/>
                    <a:pt x="190" y="26"/>
                  </a:cubicBezTo>
                  <a:cubicBezTo>
                    <a:pt x="190" y="42"/>
                    <a:pt x="190" y="42"/>
                    <a:pt x="190" y="42"/>
                  </a:cubicBezTo>
                  <a:cubicBezTo>
                    <a:pt x="184" y="42"/>
                    <a:pt x="184" y="42"/>
                    <a:pt x="184" y="42"/>
                  </a:cubicBezTo>
                  <a:cubicBezTo>
                    <a:pt x="184" y="24"/>
                    <a:pt x="184" y="24"/>
                    <a:pt x="184" y="24"/>
                  </a:cubicBezTo>
                  <a:cubicBezTo>
                    <a:pt x="184" y="21"/>
                    <a:pt x="183" y="19"/>
                    <a:pt x="182" y="17"/>
                  </a:cubicBezTo>
                  <a:cubicBezTo>
                    <a:pt x="180" y="16"/>
                    <a:pt x="178" y="15"/>
                    <a:pt x="176" y="15"/>
                  </a:cubicBezTo>
                  <a:cubicBezTo>
                    <a:pt x="173" y="15"/>
                    <a:pt x="171" y="16"/>
                    <a:pt x="169" y="18"/>
                  </a:cubicBezTo>
                  <a:cubicBezTo>
                    <a:pt x="167" y="20"/>
                    <a:pt x="166" y="22"/>
                    <a:pt x="166" y="26"/>
                  </a:cubicBezTo>
                  <a:cubicBezTo>
                    <a:pt x="166" y="42"/>
                    <a:pt x="166" y="42"/>
                    <a:pt x="166" y="42"/>
                  </a:cubicBezTo>
                  <a:cubicBezTo>
                    <a:pt x="160" y="42"/>
                    <a:pt x="160" y="42"/>
                    <a:pt x="160" y="42"/>
                  </a:cubicBezTo>
                  <a:cubicBezTo>
                    <a:pt x="160" y="10"/>
                    <a:pt x="160" y="10"/>
                    <a:pt x="160" y="10"/>
                  </a:cubicBezTo>
                  <a:cubicBezTo>
                    <a:pt x="166" y="10"/>
                    <a:pt x="166" y="10"/>
                    <a:pt x="166" y="10"/>
                  </a:cubicBezTo>
                  <a:cubicBezTo>
                    <a:pt x="166" y="15"/>
                    <a:pt x="166" y="15"/>
                    <a:pt x="166" y="15"/>
                  </a:cubicBezTo>
                  <a:cubicBezTo>
                    <a:pt x="167" y="13"/>
                    <a:pt x="169" y="12"/>
                    <a:pt x="171" y="11"/>
                  </a:cubicBezTo>
                  <a:cubicBezTo>
                    <a:pt x="172" y="10"/>
                    <a:pt x="175" y="10"/>
                    <a:pt x="177" y="10"/>
                  </a:cubicBezTo>
                  <a:cubicBezTo>
                    <a:pt x="179" y="10"/>
                    <a:pt x="182" y="10"/>
                    <a:pt x="184" y="11"/>
                  </a:cubicBezTo>
                  <a:cubicBezTo>
                    <a:pt x="185" y="12"/>
                    <a:pt x="187" y="14"/>
                    <a:pt x="188" y="16"/>
                  </a:cubicBezTo>
                  <a:cubicBezTo>
                    <a:pt x="189" y="14"/>
                    <a:pt x="191" y="12"/>
                    <a:pt x="193" y="11"/>
                  </a:cubicBezTo>
                  <a:cubicBezTo>
                    <a:pt x="195" y="10"/>
                    <a:pt x="198" y="10"/>
                    <a:pt x="200" y="10"/>
                  </a:cubicBezTo>
                  <a:close/>
                  <a:moveTo>
                    <a:pt x="154" y="40"/>
                  </a:moveTo>
                  <a:cubicBezTo>
                    <a:pt x="153" y="41"/>
                    <a:pt x="152" y="41"/>
                    <a:pt x="150" y="42"/>
                  </a:cubicBezTo>
                  <a:cubicBezTo>
                    <a:pt x="149" y="42"/>
                    <a:pt x="148" y="42"/>
                    <a:pt x="147" y="42"/>
                  </a:cubicBezTo>
                  <a:cubicBezTo>
                    <a:pt x="143" y="42"/>
                    <a:pt x="141" y="42"/>
                    <a:pt x="139" y="40"/>
                  </a:cubicBezTo>
                  <a:cubicBezTo>
                    <a:pt x="137" y="38"/>
                    <a:pt x="136" y="36"/>
                    <a:pt x="136" y="32"/>
                  </a:cubicBezTo>
                  <a:cubicBezTo>
                    <a:pt x="136" y="15"/>
                    <a:pt x="136" y="15"/>
                    <a:pt x="136" y="15"/>
                  </a:cubicBezTo>
                  <a:cubicBezTo>
                    <a:pt x="131" y="15"/>
                    <a:pt x="131" y="15"/>
                    <a:pt x="131" y="15"/>
                  </a:cubicBezTo>
                  <a:cubicBezTo>
                    <a:pt x="131" y="10"/>
                    <a:pt x="131" y="10"/>
                    <a:pt x="131" y="10"/>
                  </a:cubicBezTo>
                  <a:cubicBezTo>
                    <a:pt x="136" y="10"/>
                    <a:pt x="136" y="10"/>
                    <a:pt x="136" y="10"/>
                  </a:cubicBezTo>
                  <a:cubicBezTo>
                    <a:pt x="136" y="3"/>
                    <a:pt x="136" y="3"/>
                    <a:pt x="136" y="3"/>
                  </a:cubicBezTo>
                  <a:cubicBezTo>
                    <a:pt x="142" y="3"/>
                    <a:pt x="142" y="3"/>
                    <a:pt x="142" y="3"/>
                  </a:cubicBezTo>
                  <a:cubicBezTo>
                    <a:pt x="142" y="10"/>
                    <a:pt x="142" y="10"/>
                    <a:pt x="142" y="10"/>
                  </a:cubicBezTo>
                  <a:cubicBezTo>
                    <a:pt x="151" y="10"/>
                    <a:pt x="151" y="10"/>
                    <a:pt x="151" y="10"/>
                  </a:cubicBezTo>
                  <a:cubicBezTo>
                    <a:pt x="151" y="15"/>
                    <a:pt x="151" y="15"/>
                    <a:pt x="151" y="15"/>
                  </a:cubicBezTo>
                  <a:cubicBezTo>
                    <a:pt x="142" y="15"/>
                    <a:pt x="142" y="15"/>
                    <a:pt x="142" y="15"/>
                  </a:cubicBezTo>
                  <a:cubicBezTo>
                    <a:pt x="142" y="32"/>
                    <a:pt x="142" y="32"/>
                    <a:pt x="142" y="32"/>
                  </a:cubicBezTo>
                  <a:cubicBezTo>
                    <a:pt x="142" y="34"/>
                    <a:pt x="143" y="35"/>
                    <a:pt x="143" y="36"/>
                  </a:cubicBezTo>
                  <a:cubicBezTo>
                    <a:pt x="144" y="37"/>
                    <a:pt x="146" y="38"/>
                    <a:pt x="147" y="38"/>
                  </a:cubicBezTo>
                  <a:cubicBezTo>
                    <a:pt x="149" y="38"/>
                    <a:pt x="150" y="37"/>
                    <a:pt x="152" y="36"/>
                  </a:cubicBezTo>
                  <a:lnTo>
                    <a:pt x="154" y="40"/>
                  </a:lnTo>
                  <a:close/>
                  <a:moveTo>
                    <a:pt x="110" y="38"/>
                  </a:moveTo>
                  <a:cubicBezTo>
                    <a:pt x="112" y="38"/>
                    <a:pt x="114" y="37"/>
                    <a:pt x="116" y="36"/>
                  </a:cubicBezTo>
                  <a:cubicBezTo>
                    <a:pt x="117" y="35"/>
                    <a:pt x="118" y="34"/>
                    <a:pt x="119" y="32"/>
                  </a:cubicBezTo>
                  <a:cubicBezTo>
                    <a:pt x="119" y="28"/>
                    <a:pt x="119" y="28"/>
                    <a:pt x="119" y="28"/>
                  </a:cubicBezTo>
                  <a:cubicBezTo>
                    <a:pt x="110" y="28"/>
                    <a:pt x="110" y="28"/>
                    <a:pt x="110" y="28"/>
                  </a:cubicBezTo>
                  <a:cubicBezTo>
                    <a:pt x="105" y="28"/>
                    <a:pt x="103" y="29"/>
                    <a:pt x="103" y="33"/>
                  </a:cubicBezTo>
                  <a:cubicBezTo>
                    <a:pt x="103" y="34"/>
                    <a:pt x="104" y="36"/>
                    <a:pt x="105" y="37"/>
                  </a:cubicBezTo>
                  <a:cubicBezTo>
                    <a:pt x="106" y="37"/>
                    <a:pt x="108" y="38"/>
                    <a:pt x="110" y="38"/>
                  </a:cubicBezTo>
                  <a:close/>
                  <a:moveTo>
                    <a:pt x="111" y="10"/>
                  </a:moveTo>
                  <a:cubicBezTo>
                    <a:pt x="116" y="10"/>
                    <a:pt x="119" y="11"/>
                    <a:pt x="121" y="13"/>
                  </a:cubicBezTo>
                  <a:cubicBezTo>
                    <a:pt x="124" y="15"/>
                    <a:pt x="125" y="19"/>
                    <a:pt x="125" y="23"/>
                  </a:cubicBezTo>
                  <a:cubicBezTo>
                    <a:pt x="125" y="42"/>
                    <a:pt x="125" y="42"/>
                    <a:pt x="125" y="42"/>
                  </a:cubicBezTo>
                  <a:cubicBezTo>
                    <a:pt x="120" y="42"/>
                    <a:pt x="120" y="42"/>
                    <a:pt x="120" y="42"/>
                  </a:cubicBezTo>
                  <a:cubicBezTo>
                    <a:pt x="120" y="38"/>
                    <a:pt x="120" y="38"/>
                    <a:pt x="120" y="38"/>
                  </a:cubicBezTo>
                  <a:cubicBezTo>
                    <a:pt x="119" y="39"/>
                    <a:pt x="117" y="40"/>
                    <a:pt x="115" y="41"/>
                  </a:cubicBezTo>
                  <a:cubicBezTo>
                    <a:pt x="114" y="42"/>
                    <a:pt x="112" y="42"/>
                    <a:pt x="109" y="42"/>
                  </a:cubicBezTo>
                  <a:cubicBezTo>
                    <a:pt x="106" y="42"/>
                    <a:pt x="103" y="42"/>
                    <a:pt x="100" y="40"/>
                  </a:cubicBezTo>
                  <a:cubicBezTo>
                    <a:pt x="98" y="38"/>
                    <a:pt x="97" y="36"/>
                    <a:pt x="97" y="33"/>
                  </a:cubicBezTo>
                  <a:cubicBezTo>
                    <a:pt x="97" y="30"/>
                    <a:pt x="98" y="28"/>
                    <a:pt x="100" y="26"/>
                  </a:cubicBezTo>
                  <a:cubicBezTo>
                    <a:pt x="102" y="25"/>
                    <a:pt x="106" y="24"/>
                    <a:pt x="110" y="24"/>
                  </a:cubicBezTo>
                  <a:cubicBezTo>
                    <a:pt x="119" y="24"/>
                    <a:pt x="119" y="24"/>
                    <a:pt x="119" y="24"/>
                  </a:cubicBezTo>
                  <a:cubicBezTo>
                    <a:pt x="119" y="23"/>
                    <a:pt x="119" y="23"/>
                    <a:pt x="119" y="23"/>
                  </a:cubicBezTo>
                  <a:cubicBezTo>
                    <a:pt x="119" y="20"/>
                    <a:pt x="118" y="18"/>
                    <a:pt x="117" y="17"/>
                  </a:cubicBezTo>
                  <a:cubicBezTo>
                    <a:pt x="116" y="16"/>
                    <a:pt x="113" y="15"/>
                    <a:pt x="111" y="15"/>
                  </a:cubicBezTo>
                  <a:cubicBezTo>
                    <a:pt x="109" y="15"/>
                    <a:pt x="107" y="15"/>
                    <a:pt x="105" y="16"/>
                  </a:cubicBezTo>
                  <a:cubicBezTo>
                    <a:pt x="103" y="16"/>
                    <a:pt x="102" y="17"/>
                    <a:pt x="101" y="18"/>
                  </a:cubicBezTo>
                  <a:cubicBezTo>
                    <a:pt x="98" y="14"/>
                    <a:pt x="98" y="14"/>
                    <a:pt x="98" y="14"/>
                  </a:cubicBezTo>
                  <a:cubicBezTo>
                    <a:pt x="100" y="13"/>
                    <a:pt x="102" y="12"/>
                    <a:pt x="104" y="11"/>
                  </a:cubicBezTo>
                  <a:cubicBezTo>
                    <a:pt x="106" y="10"/>
                    <a:pt x="109" y="10"/>
                    <a:pt x="111" y="10"/>
                  </a:cubicBezTo>
                  <a:close/>
                  <a:moveTo>
                    <a:pt x="77" y="15"/>
                  </a:moveTo>
                  <a:cubicBezTo>
                    <a:pt x="74" y="15"/>
                    <a:pt x="72" y="16"/>
                    <a:pt x="70" y="17"/>
                  </a:cubicBezTo>
                  <a:cubicBezTo>
                    <a:pt x="68" y="19"/>
                    <a:pt x="67" y="21"/>
                    <a:pt x="67" y="24"/>
                  </a:cubicBezTo>
                  <a:cubicBezTo>
                    <a:pt x="87" y="24"/>
                    <a:pt x="87" y="24"/>
                    <a:pt x="87" y="24"/>
                  </a:cubicBezTo>
                  <a:cubicBezTo>
                    <a:pt x="87" y="21"/>
                    <a:pt x="86" y="19"/>
                    <a:pt x="84" y="17"/>
                  </a:cubicBezTo>
                  <a:cubicBezTo>
                    <a:pt x="82" y="16"/>
                    <a:pt x="80" y="15"/>
                    <a:pt x="77" y="15"/>
                  </a:cubicBezTo>
                  <a:close/>
                  <a:moveTo>
                    <a:pt x="93" y="26"/>
                  </a:moveTo>
                  <a:cubicBezTo>
                    <a:pt x="93" y="27"/>
                    <a:pt x="93" y="27"/>
                    <a:pt x="93" y="28"/>
                  </a:cubicBezTo>
                  <a:cubicBezTo>
                    <a:pt x="67" y="28"/>
                    <a:pt x="67" y="28"/>
                    <a:pt x="67" y="28"/>
                  </a:cubicBezTo>
                  <a:cubicBezTo>
                    <a:pt x="67" y="31"/>
                    <a:pt x="68" y="33"/>
                    <a:pt x="70" y="35"/>
                  </a:cubicBezTo>
                  <a:cubicBezTo>
                    <a:pt x="73" y="36"/>
                    <a:pt x="75" y="37"/>
                    <a:pt x="78" y="37"/>
                  </a:cubicBezTo>
                  <a:cubicBezTo>
                    <a:pt x="82" y="37"/>
                    <a:pt x="85" y="36"/>
                    <a:pt x="87" y="33"/>
                  </a:cubicBezTo>
                  <a:cubicBezTo>
                    <a:pt x="91" y="37"/>
                    <a:pt x="91" y="37"/>
                    <a:pt x="91" y="37"/>
                  </a:cubicBezTo>
                  <a:cubicBezTo>
                    <a:pt x="89" y="39"/>
                    <a:pt x="87" y="40"/>
                    <a:pt x="85" y="41"/>
                  </a:cubicBezTo>
                  <a:cubicBezTo>
                    <a:pt x="83" y="42"/>
                    <a:pt x="81" y="42"/>
                    <a:pt x="78" y="42"/>
                  </a:cubicBezTo>
                  <a:cubicBezTo>
                    <a:pt x="75" y="42"/>
                    <a:pt x="72" y="42"/>
                    <a:pt x="69" y="40"/>
                  </a:cubicBezTo>
                  <a:cubicBezTo>
                    <a:pt x="67" y="39"/>
                    <a:pt x="65" y="37"/>
                    <a:pt x="63" y="35"/>
                  </a:cubicBezTo>
                  <a:cubicBezTo>
                    <a:pt x="62" y="32"/>
                    <a:pt x="61" y="29"/>
                    <a:pt x="61" y="26"/>
                  </a:cubicBezTo>
                  <a:cubicBezTo>
                    <a:pt x="61" y="23"/>
                    <a:pt x="62" y="20"/>
                    <a:pt x="63" y="18"/>
                  </a:cubicBezTo>
                  <a:cubicBezTo>
                    <a:pt x="64" y="15"/>
                    <a:pt x="66" y="13"/>
                    <a:pt x="69" y="12"/>
                  </a:cubicBezTo>
                  <a:cubicBezTo>
                    <a:pt x="71" y="11"/>
                    <a:pt x="74" y="10"/>
                    <a:pt x="77" y="10"/>
                  </a:cubicBezTo>
                  <a:cubicBezTo>
                    <a:pt x="80" y="10"/>
                    <a:pt x="83" y="11"/>
                    <a:pt x="85" y="12"/>
                  </a:cubicBezTo>
                  <a:cubicBezTo>
                    <a:pt x="87" y="13"/>
                    <a:pt x="89" y="15"/>
                    <a:pt x="91" y="18"/>
                  </a:cubicBezTo>
                  <a:cubicBezTo>
                    <a:pt x="92" y="20"/>
                    <a:pt x="93" y="23"/>
                    <a:pt x="93" y="26"/>
                  </a:cubicBezTo>
                  <a:close/>
                  <a:moveTo>
                    <a:pt x="46" y="16"/>
                  </a:moveTo>
                  <a:cubicBezTo>
                    <a:pt x="47" y="14"/>
                    <a:pt x="48" y="12"/>
                    <a:pt x="50" y="11"/>
                  </a:cubicBezTo>
                  <a:cubicBezTo>
                    <a:pt x="52" y="10"/>
                    <a:pt x="54" y="10"/>
                    <a:pt x="57" y="10"/>
                  </a:cubicBezTo>
                  <a:cubicBezTo>
                    <a:pt x="57" y="15"/>
                    <a:pt x="57" y="15"/>
                    <a:pt x="57" y="15"/>
                  </a:cubicBezTo>
                  <a:cubicBezTo>
                    <a:pt x="57" y="15"/>
                    <a:pt x="56" y="15"/>
                    <a:pt x="56" y="15"/>
                  </a:cubicBezTo>
                  <a:cubicBezTo>
                    <a:pt x="53" y="15"/>
                    <a:pt x="50" y="16"/>
                    <a:pt x="48" y="18"/>
                  </a:cubicBezTo>
                  <a:cubicBezTo>
                    <a:pt x="47" y="20"/>
                    <a:pt x="46" y="23"/>
                    <a:pt x="46" y="26"/>
                  </a:cubicBezTo>
                  <a:cubicBezTo>
                    <a:pt x="46" y="42"/>
                    <a:pt x="46" y="42"/>
                    <a:pt x="46" y="42"/>
                  </a:cubicBezTo>
                  <a:cubicBezTo>
                    <a:pt x="40" y="42"/>
                    <a:pt x="40" y="42"/>
                    <a:pt x="40" y="42"/>
                  </a:cubicBezTo>
                  <a:cubicBezTo>
                    <a:pt x="40" y="10"/>
                    <a:pt x="40" y="10"/>
                    <a:pt x="40" y="10"/>
                  </a:cubicBezTo>
                  <a:cubicBezTo>
                    <a:pt x="46" y="10"/>
                    <a:pt x="46" y="10"/>
                    <a:pt x="46" y="10"/>
                  </a:cubicBezTo>
                  <a:lnTo>
                    <a:pt x="46" y="16"/>
                  </a:lnTo>
                  <a:close/>
                  <a:moveTo>
                    <a:pt x="15" y="5"/>
                  </a:moveTo>
                  <a:cubicBezTo>
                    <a:pt x="0" y="5"/>
                    <a:pt x="0" y="5"/>
                    <a:pt x="0" y="5"/>
                  </a:cubicBezTo>
                  <a:cubicBezTo>
                    <a:pt x="0" y="0"/>
                    <a:pt x="0" y="0"/>
                    <a:pt x="0" y="0"/>
                  </a:cubicBezTo>
                  <a:cubicBezTo>
                    <a:pt x="35" y="0"/>
                    <a:pt x="35" y="0"/>
                    <a:pt x="35" y="0"/>
                  </a:cubicBezTo>
                  <a:cubicBezTo>
                    <a:pt x="35" y="5"/>
                    <a:pt x="35" y="5"/>
                    <a:pt x="35" y="5"/>
                  </a:cubicBezTo>
                  <a:cubicBezTo>
                    <a:pt x="21" y="5"/>
                    <a:pt x="21" y="5"/>
                    <a:pt x="21" y="5"/>
                  </a:cubicBezTo>
                  <a:cubicBezTo>
                    <a:pt x="21" y="42"/>
                    <a:pt x="21" y="42"/>
                    <a:pt x="21" y="42"/>
                  </a:cubicBezTo>
                  <a:cubicBezTo>
                    <a:pt x="15" y="42"/>
                    <a:pt x="15" y="42"/>
                    <a:pt x="15" y="42"/>
                  </a:cubicBezTo>
                  <a:lnTo>
                    <a:pt x="15" y="5"/>
                  </a:lnTo>
                  <a:close/>
                </a:path>
              </a:pathLst>
            </a:custGeom>
            <a:solidFill>
              <a:srgbClr val="3E4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7" name="Freeform 91">
              <a:extLst>
                <a:ext uri="{FF2B5EF4-FFF2-40B4-BE49-F238E27FC236}">
                  <a16:creationId xmlns:a16="http://schemas.microsoft.com/office/drawing/2014/main" id="{F156451D-F3C2-43F1-9938-ACFB40002DBA}"/>
                </a:ext>
              </a:extLst>
            </p:cNvPr>
            <p:cNvSpPr>
              <a:spLocks noEditPoints="1"/>
            </p:cNvSpPr>
            <p:nvPr/>
          </p:nvSpPr>
          <p:spPr bwMode="auto">
            <a:xfrm>
              <a:off x="3216" y="3402"/>
              <a:ext cx="486" cy="66"/>
            </a:xfrm>
            <a:custGeom>
              <a:avLst/>
              <a:gdLst>
                <a:gd name="T0" fmla="*/ 331 w 331"/>
                <a:gd name="T1" fmla="*/ 45 h 45"/>
                <a:gd name="T2" fmla="*/ 316 w 331"/>
                <a:gd name="T3" fmla="*/ 18 h 45"/>
                <a:gd name="T4" fmla="*/ 301 w 331"/>
                <a:gd name="T5" fmla="*/ 45 h 45"/>
                <a:gd name="T6" fmla="*/ 311 w 331"/>
                <a:gd name="T7" fmla="*/ 14 h 45"/>
                <a:gd name="T8" fmla="*/ 285 w 331"/>
                <a:gd name="T9" fmla="*/ 35 h 45"/>
                <a:gd name="T10" fmla="*/ 276 w 331"/>
                <a:gd name="T11" fmla="*/ 18 h 45"/>
                <a:gd name="T12" fmla="*/ 267 w 331"/>
                <a:gd name="T13" fmla="*/ 35 h 45"/>
                <a:gd name="T14" fmla="*/ 268 w 331"/>
                <a:gd name="T15" fmla="*/ 43 h 45"/>
                <a:gd name="T16" fmla="*/ 268 w 331"/>
                <a:gd name="T17" fmla="*/ 15 h 45"/>
                <a:gd name="T18" fmla="*/ 293 w 331"/>
                <a:gd name="T19" fmla="*/ 29 h 45"/>
                <a:gd name="T20" fmla="*/ 249 w 331"/>
                <a:gd name="T21" fmla="*/ 7 h 45"/>
                <a:gd name="T22" fmla="*/ 249 w 331"/>
                <a:gd name="T23" fmla="*/ 0 h 45"/>
                <a:gd name="T24" fmla="*/ 249 w 331"/>
                <a:gd name="T25" fmla="*/ 7 h 45"/>
                <a:gd name="T26" fmla="*/ 246 w 331"/>
                <a:gd name="T27" fmla="*/ 45 h 45"/>
                <a:gd name="T28" fmla="*/ 232 w 331"/>
                <a:gd name="T29" fmla="*/ 45 h 45"/>
                <a:gd name="T30" fmla="*/ 216 w 331"/>
                <a:gd name="T31" fmla="*/ 18 h 45"/>
                <a:gd name="T32" fmla="*/ 228 w 331"/>
                <a:gd name="T33" fmla="*/ 6 h 45"/>
                <a:gd name="T34" fmla="*/ 228 w 331"/>
                <a:gd name="T35" fmla="*/ 18 h 45"/>
                <a:gd name="T36" fmla="*/ 237 w 331"/>
                <a:gd name="T37" fmla="*/ 39 h 45"/>
                <a:gd name="T38" fmla="*/ 205 w 331"/>
                <a:gd name="T39" fmla="*/ 35 h 45"/>
                <a:gd name="T40" fmla="*/ 190 w 331"/>
                <a:gd name="T41" fmla="*/ 40 h 45"/>
                <a:gd name="T42" fmla="*/ 210 w 331"/>
                <a:gd name="T43" fmla="*/ 26 h 45"/>
                <a:gd name="T44" fmla="*/ 201 w 331"/>
                <a:gd name="T45" fmla="*/ 44 h 45"/>
                <a:gd name="T46" fmla="*/ 186 w 331"/>
                <a:gd name="T47" fmla="*/ 29 h 45"/>
                <a:gd name="T48" fmla="*/ 202 w 331"/>
                <a:gd name="T49" fmla="*/ 20 h 45"/>
                <a:gd name="T50" fmla="*/ 184 w 331"/>
                <a:gd name="T51" fmla="*/ 17 h 45"/>
                <a:gd name="T52" fmla="*/ 156 w 331"/>
                <a:gd name="T53" fmla="*/ 43 h 45"/>
                <a:gd name="T54" fmla="*/ 156 w 331"/>
                <a:gd name="T55" fmla="*/ 15 h 45"/>
                <a:gd name="T56" fmla="*/ 173 w 331"/>
                <a:gd name="T57" fmla="*/ 22 h 45"/>
                <a:gd name="T58" fmla="*/ 155 w 331"/>
                <a:gd name="T59" fmla="*/ 23 h 45"/>
                <a:gd name="T60" fmla="*/ 165 w 331"/>
                <a:gd name="T61" fmla="*/ 40 h 45"/>
                <a:gd name="T62" fmla="*/ 172 w 331"/>
                <a:gd name="T63" fmla="*/ 44 h 45"/>
                <a:gd name="T64" fmla="*/ 133 w 331"/>
                <a:gd name="T65" fmla="*/ 3 h 45"/>
                <a:gd name="T66" fmla="*/ 141 w 331"/>
                <a:gd name="T67" fmla="*/ 3 h 45"/>
                <a:gd name="T68" fmla="*/ 140 w 331"/>
                <a:gd name="T69" fmla="*/ 13 h 45"/>
                <a:gd name="T70" fmla="*/ 107 w 331"/>
                <a:gd name="T71" fmla="*/ 40 h 45"/>
                <a:gd name="T72" fmla="*/ 116 w 331"/>
                <a:gd name="T73" fmla="*/ 23 h 45"/>
                <a:gd name="T74" fmla="*/ 97 w 331"/>
                <a:gd name="T75" fmla="*/ 23 h 45"/>
                <a:gd name="T76" fmla="*/ 107 w 331"/>
                <a:gd name="T77" fmla="*/ 40 h 45"/>
                <a:gd name="T78" fmla="*/ 118 w 331"/>
                <a:gd name="T79" fmla="*/ 40 h 45"/>
                <a:gd name="T80" fmla="*/ 92 w 331"/>
                <a:gd name="T81" fmla="*/ 38 h 45"/>
                <a:gd name="T82" fmla="*/ 106 w 331"/>
                <a:gd name="T83" fmla="*/ 13 h 45"/>
                <a:gd name="T84" fmla="*/ 123 w 331"/>
                <a:gd name="T85" fmla="*/ 0 h 45"/>
                <a:gd name="T86" fmla="*/ 80 w 331"/>
                <a:gd name="T87" fmla="*/ 27 h 45"/>
                <a:gd name="T88" fmla="*/ 85 w 331"/>
                <a:gd name="T89" fmla="*/ 31 h 45"/>
                <a:gd name="T90" fmla="*/ 80 w 331"/>
                <a:gd name="T91" fmla="*/ 36 h 45"/>
                <a:gd name="T92" fmla="*/ 62 w 331"/>
                <a:gd name="T93" fmla="*/ 43 h 45"/>
                <a:gd name="T94" fmla="*/ 61 w 331"/>
                <a:gd name="T95" fmla="*/ 15 h 45"/>
                <a:gd name="T96" fmla="*/ 85 w 331"/>
                <a:gd name="T97" fmla="*/ 29 h 45"/>
                <a:gd name="T98" fmla="*/ 21 w 331"/>
                <a:gd name="T99" fmla="*/ 40 h 45"/>
                <a:gd name="T100" fmla="*/ 0 w 331"/>
                <a:gd name="T101" fmla="*/ 3 h 45"/>
                <a:gd name="T102" fmla="*/ 45 w 331"/>
                <a:gd name="T103"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1" h="45">
                  <a:moveTo>
                    <a:pt x="318" y="13"/>
                  </a:moveTo>
                  <a:cubicBezTo>
                    <a:pt x="322" y="13"/>
                    <a:pt x="325" y="14"/>
                    <a:pt x="327" y="16"/>
                  </a:cubicBezTo>
                  <a:cubicBezTo>
                    <a:pt x="330" y="19"/>
                    <a:pt x="331" y="22"/>
                    <a:pt x="331" y="27"/>
                  </a:cubicBezTo>
                  <a:cubicBezTo>
                    <a:pt x="331" y="45"/>
                    <a:pt x="331" y="45"/>
                    <a:pt x="331" y="45"/>
                  </a:cubicBezTo>
                  <a:cubicBezTo>
                    <a:pt x="325" y="45"/>
                    <a:pt x="325" y="45"/>
                    <a:pt x="325" y="45"/>
                  </a:cubicBezTo>
                  <a:cubicBezTo>
                    <a:pt x="325" y="27"/>
                    <a:pt x="325" y="27"/>
                    <a:pt x="325" y="27"/>
                  </a:cubicBezTo>
                  <a:cubicBezTo>
                    <a:pt x="325" y="24"/>
                    <a:pt x="324" y="22"/>
                    <a:pt x="323" y="20"/>
                  </a:cubicBezTo>
                  <a:cubicBezTo>
                    <a:pt x="321" y="19"/>
                    <a:pt x="319" y="18"/>
                    <a:pt x="316" y="18"/>
                  </a:cubicBezTo>
                  <a:cubicBezTo>
                    <a:pt x="313" y="18"/>
                    <a:pt x="311" y="19"/>
                    <a:pt x="309" y="21"/>
                  </a:cubicBezTo>
                  <a:cubicBezTo>
                    <a:pt x="307" y="23"/>
                    <a:pt x="306" y="25"/>
                    <a:pt x="306" y="29"/>
                  </a:cubicBezTo>
                  <a:cubicBezTo>
                    <a:pt x="306" y="45"/>
                    <a:pt x="306" y="45"/>
                    <a:pt x="306" y="45"/>
                  </a:cubicBezTo>
                  <a:cubicBezTo>
                    <a:pt x="301" y="45"/>
                    <a:pt x="301" y="45"/>
                    <a:pt x="301" y="45"/>
                  </a:cubicBezTo>
                  <a:cubicBezTo>
                    <a:pt x="301" y="13"/>
                    <a:pt x="301" y="13"/>
                    <a:pt x="301" y="13"/>
                  </a:cubicBezTo>
                  <a:cubicBezTo>
                    <a:pt x="306" y="13"/>
                    <a:pt x="306" y="13"/>
                    <a:pt x="306" y="13"/>
                  </a:cubicBezTo>
                  <a:cubicBezTo>
                    <a:pt x="306" y="18"/>
                    <a:pt x="306" y="18"/>
                    <a:pt x="306" y="18"/>
                  </a:cubicBezTo>
                  <a:cubicBezTo>
                    <a:pt x="307" y="16"/>
                    <a:pt x="309" y="15"/>
                    <a:pt x="311" y="14"/>
                  </a:cubicBezTo>
                  <a:cubicBezTo>
                    <a:pt x="313" y="13"/>
                    <a:pt x="315" y="13"/>
                    <a:pt x="318" y="13"/>
                  </a:cubicBezTo>
                  <a:close/>
                  <a:moveTo>
                    <a:pt x="276" y="40"/>
                  </a:moveTo>
                  <a:cubicBezTo>
                    <a:pt x="278" y="40"/>
                    <a:pt x="280" y="40"/>
                    <a:pt x="282" y="39"/>
                  </a:cubicBezTo>
                  <a:cubicBezTo>
                    <a:pt x="283" y="38"/>
                    <a:pt x="285" y="37"/>
                    <a:pt x="285" y="35"/>
                  </a:cubicBezTo>
                  <a:cubicBezTo>
                    <a:pt x="286" y="33"/>
                    <a:pt x="287" y="31"/>
                    <a:pt x="287" y="29"/>
                  </a:cubicBezTo>
                  <a:cubicBezTo>
                    <a:pt x="287" y="27"/>
                    <a:pt x="286" y="25"/>
                    <a:pt x="285" y="23"/>
                  </a:cubicBezTo>
                  <a:cubicBezTo>
                    <a:pt x="285" y="22"/>
                    <a:pt x="283" y="20"/>
                    <a:pt x="282" y="19"/>
                  </a:cubicBezTo>
                  <a:cubicBezTo>
                    <a:pt x="280" y="18"/>
                    <a:pt x="278" y="18"/>
                    <a:pt x="276" y="18"/>
                  </a:cubicBezTo>
                  <a:cubicBezTo>
                    <a:pt x="274" y="18"/>
                    <a:pt x="272" y="18"/>
                    <a:pt x="271" y="19"/>
                  </a:cubicBezTo>
                  <a:cubicBezTo>
                    <a:pt x="269" y="20"/>
                    <a:pt x="268" y="22"/>
                    <a:pt x="267" y="23"/>
                  </a:cubicBezTo>
                  <a:cubicBezTo>
                    <a:pt x="266" y="25"/>
                    <a:pt x="265" y="27"/>
                    <a:pt x="265" y="29"/>
                  </a:cubicBezTo>
                  <a:cubicBezTo>
                    <a:pt x="265" y="31"/>
                    <a:pt x="266" y="33"/>
                    <a:pt x="267" y="35"/>
                  </a:cubicBezTo>
                  <a:cubicBezTo>
                    <a:pt x="268" y="37"/>
                    <a:pt x="269" y="38"/>
                    <a:pt x="271" y="39"/>
                  </a:cubicBezTo>
                  <a:cubicBezTo>
                    <a:pt x="272" y="40"/>
                    <a:pt x="274" y="40"/>
                    <a:pt x="276" y="40"/>
                  </a:cubicBezTo>
                  <a:close/>
                  <a:moveTo>
                    <a:pt x="276" y="45"/>
                  </a:moveTo>
                  <a:cubicBezTo>
                    <a:pt x="273" y="45"/>
                    <a:pt x="270" y="45"/>
                    <a:pt x="268" y="43"/>
                  </a:cubicBezTo>
                  <a:cubicBezTo>
                    <a:pt x="265" y="42"/>
                    <a:pt x="263" y="40"/>
                    <a:pt x="262" y="38"/>
                  </a:cubicBezTo>
                  <a:cubicBezTo>
                    <a:pt x="260" y="35"/>
                    <a:pt x="260" y="32"/>
                    <a:pt x="260" y="29"/>
                  </a:cubicBezTo>
                  <a:cubicBezTo>
                    <a:pt x="260" y="26"/>
                    <a:pt x="260" y="23"/>
                    <a:pt x="262" y="21"/>
                  </a:cubicBezTo>
                  <a:cubicBezTo>
                    <a:pt x="263" y="18"/>
                    <a:pt x="265" y="16"/>
                    <a:pt x="268" y="15"/>
                  </a:cubicBezTo>
                  <a:cubicBezTo>
                    <a:pt x="270" y="14"/>
                    <a:pt x="273" y="13"/>
                    <a:pt x="276" y="13"/>
                  </a:cubicBezTo>
                  <a:cubicBezTo>
                    <a:pt x="279" y="13"/>
                    <a:pt x="282" y="14"/>
                    <a:pt x="285" y="15"/>
                  </a:cubicBezTo>
                  <a:cubicBezTo>
                    <a:pt x="287" y="16"/>
                    <a:pt x="289" y="18"/>
                    <a:pt x="290" y="21"/>
                  </a:cubicBezTo>
                  <a:cubicBezTo>
                    <a:pt x="292" y="23"/>
                    <a:pt x="293" y="26"/>
                    <a:pt x="293" y="29"/>
                  </a:cubicBezTo>
                  <a:cubicBezTo>
                    <a:pt x="293" y="32"/>
                    <a:pt x="292" y="35"/>
                    <a:pt x="290" y="38"/>
                  </a:cubicBezTo>
                  <a:cubicBezTo>
                    <a:pt x="289" y="40"/>
                    <a:pt x="287" y="42"/>
                    <a:pt x="285" y="43"/>
                  </a:cubicBezTo>
                  <a:cubicBezTo>
                    <a:pt x="282" y="45"/>
                    <a:pt x="279" y="45"/>
                    <a:pt x="276" y="45"/>
                  </a:cubicBezTo>
                  <a:close/>
                  <a:moveTo>
                    <a:pt x="249" y="7"/>
                  </a:moveTo>
                  <a:cubicBezTo>
                    <a:pt x="248" y="7"/>
                    <a:pt x="247" y="7"/>
                    <a:pt x="246" y="6"/>
                  </a:cubicBezTo>
                  <a:cubicBezTo>
                    <a:pt x="245" y="5"/>
                    <a:pt x="245" y="4"/>
                    <a:pt x="245" y="3"/>
                  </a:cubicBezTo>
                  <a:cubicBezTo>
                    <a:pt x="245" y="2"/>
                    <a:pt x="245" y="1"/>
                    <a:pt x="246" y="1"/>
                  </a:cubicBezTo>
                  <a:cubicBezTo>
                    <a:pt x="247" y="0"/>
                    <a:pt x="248" y="0"/>
                    <a:pt x="249" y="0"/>
                  </a:cubicBezTo>
                  <a:cubicBezTo>
                    <a:pt x="250" y="0"/>
                    <a:pt x="251" y="0"/>
                    <a:pt x="251" y="1"/>
                  </a:cubicBezTo>
                  <a:cubicBezTo>
                    <a:pt x="252" y="1"/>
                    <a:pt x="253" y="2"/>
                    <a:pt x="253" y="3"/>
                  </a:cubicBezTo>
                  <a:cubicBezTo>
                    <a:pt x="253" y="4"/>
                    <a:pt x="252" y="5"/>
                    <a:pt x="251" y="6"/>
                  </a:cubicBezTo>
                  <a:cubicBezTo>
                    <a:pt x="251" y="7"/>
                    <a:pt x="250" y="7"/>
                    <a:pt x="249" y="7"/>
                  </a:cubicBezTo>
                  <a:close/>
                  <a:moveTo>
                    <a:pt x="246" y="13"/>
                  </a:moveTo>
                  <a:cubicBezTo>
                    <a:pt x="252" y="13"/>
                    <a:pt x="252" y="13"/>
                    <a:pt x="252" y="13"/>
                  </a:cubicBezTo>
                  <a:cubicBezTo>
                    <a:pt x="252" y="45"/>
                    <a:pt x="252" y="45"/>
                    <a:pt x="252" y="45"/>
                  </a:cubicBezTo>
                  <a:cubicBezTo>
                    <a:pt x="246" y="45"/>
                    <a:pt x="246" y="45"/>
                    <a:pt x="246" y="45"/>
                  </a:cubicBezTo>
                  <a:lnTo>
                    <a:pt x="246" y="13"/>
                  </a:lnTo>
                  <a:close/>
                  <a:moveTo>
                    <a:pt x="239" y="43"/>
                  </a:moveTo>
                  <a:cubicBezTo>
                    <a:pt x="238" y="44"/>
                    <a:pt x="237" y="44"/>
                    <a:pt x="236" y="45"/>
                  </a:cubicBezTo>
                  <a:cubicBezTo>
                    <a:pt x="234" y="45"/>
                    <a:pt x="233" y="45"/>
                    <a:pt x="232" y="45"/>
                  </a:cubicBezTo>
                  <a:cubicBezTo>
                    <a:pt x="229" y="45"/>
                    <a:pt x="226" y="45"/>
                    <a:pt x="224" y="43"/>
                  </a:cubicBezTo>
                  <a:cubicBezTo>
                    <a:pt x="223" y="41"/>
                    <a:pt x="222" y="39"/>
                    <a:pt x="222" y="35"/>
                  </a:cubicBezTo>
                  <a:cubicBezTo>
                    <a:pt x="222" y="18"/>
                    <a:pt x="222" y="18"/>
                    <a:pt x="222" y="18"/>
                  </a:cubicBezTo>
                  <a:cubicBezTo>
                    <a:pt x="216" y="18"/>
                    <a:pt x="216" y="18"/>
                    <a:pt x="216" y="18"/>
                  </a:cubicBezTo>
                  <a:cubicBezTo>
                    <a:pt x="216" y="13"/>
                    <a:pt x="216" y="13"/>
                    <a:pt x="216" y="13"/>
                  </a:cubicBezTo>
                  <a:cubicBezTo>
                    <a:pt x="222" y="13"/>
                    <a:pt x="222" y="13"/>
                    <a:pt x="222" y="13"/>
                  </a:cubicBezTo>
                  <a:cubicBezTo>
                    <a:pt x="222" y="6"/>
                    <a:pt x="222" y="6"/>
                    <a:pt x="222" y="6"/>
                  </a:cubicBezTo>
                  <a:cubicBezTo>
                    <a:pt x="228" y="6"/>
                    <a:pt x="228" y="6"/>
                    <a:pt x="228" y="6"/>
                  </a:cubicBezTo>
                  <a:cubicBezTo>
                    <a:pt x="228" y="13"/>
                    <a:pt x="228" y="13"/>
                    <a:pt x="228" y="13"/>
                  </a:cubicBezTo>
                  <a:cubicBezTo>
                    <a:pt x="237" y="13"/>
                    <a:pt x="237" y="13"/>
                    <a:pt x="237" y="13"/>
                  </a:cubicBezTo>
                  <a:cubicBezTo>
                    <a:pt x="237" y="18"/>
                    <a:pt x="237" y="18"/>
                    <a:pt x="237" y="18"/>
                  </a:cubicBezTo>
                  <a:cubicBezTo>
                    <a:pt x="228" y="18"/>
                    <a:pt x="228" y="18"/>
                    <a:pt x="228" y="18"/>
                  </a:cubicBezTo>
                  <a:cubicBezTo>
                    <a:pt x="228" y="35"/>
                    <a:pt x="228" y="35"/>
                    <a:pt x="228" y="35"/>
                  </a:cubicBezTo>
                  <a:cubicBezTo>
                    <a:pt x="228" y="37"/>
                    <a:pt x="228" y="38"/>
                    <a:pt x="229" y="39"/>
                  </a:cubicBezTo>
                  <a:cubicBezTo>
                    <a:pt x="230" y="40"/>
                    <a:pt x="231" y="41"/>
                    <a:pt x="233" y="41"/>
                  </a:cubicBezTo>
                  <a:cubicBezTo>
                    <a:pt x="234" y="41"/>
                    <a:pt x="236" y="40"/>
                    <a:pt x="237" y="39"/>
                  </a:cubicBezTo>
                  <a:lnTo>
                    <a:pt x="239" y="43"/>
                  </a:lnTo>
                  <a:close/>
                  <a:moveTo>
                    <a:pt x="195" y="41"/>
                  </a:moveTo>
                  <a:cubicBezTo>
                    <a:pt x="198" y="41"/>
                    <a:pt x="199" y="40"/>
                    <a:pt x="201" y="39"/>
                  </a:cubicBezTo>
                  <a:cubicBezTo>
                    <a:pt x="203" y="38"/>
                    <a:pt x="204" y="37"/>
                    <a:pt x="205" y="35"/>
                  </a:cubicBezTo>
                  <a:cubicBezTo>
                    <a:pt x="205" y="31"/>
                    <a:pt x="205" y="31"/>
                    <a:pt x="205" y="31"/>
                  </a:cubicBezTo>
                  <a:cubicBezTo>
                    <a:pt x="196" y="31"/>
                    <a:pt x="196" y="31"/>
                    <a:pt x="196" y="31"/>
                  </a:cubicBezTo>
                  <a:cubicBezTo>
                    <a:pt x="191" y="31"/>
                    <a:pt x="188" y="32"/>
                    <a:pt x="188" y="36"/>
                  </a:cubicBezTo>
                  <a:cubicBezTo>
                    <a:pt x="188" y="37"/>
                    <a:pt x="189" y="39"/>
                    <a:pt x="190" y="40"/>
                  </a:cubicBezTo>
                  <a:cubicBezTo>
                    <a:pt x="191" y="40"/>
                    <a:pt x="193" y="41"/>
                    <a:pt x="195" y="41"/>
                  </a:cubicBezTo>
                  <a:close/>
                  <a:moveTo>
                    <a:pt x="197" y="13"/>
                  </a:moveTo>
                  <a:cubicBezTo>
                    <a:pt x="201" y="13"/>
                    <a:pt x="204" y="14"/>
                    <a:pt x="207" y="16"/>
                  </a:cubicBezTo>
                  <a:cubicBezTo>
                    <a:pt x="209" y="18"/>
                    <a:pt x="210" y="22"/>
                    <a:pt x="210" y="26"/>
                  </a:cubicBezTo>
                  <a:cubicBezTo>
                    <a:pt x="210" y="45"/>
                    <a:pt x="210" y="45"/>
                    <a:pt x="210" y="45"/>
                  </a:cubicBezTo>
                  <a:cubicBezTo>
                    <a:pt x="205" y="45"/>
                    <a:pt x="205" y="45"/>
                    <a:pt x="205" y="45"/>
                  </a:cubicBezTo>
                  <a:cubicBezTo>
                    <a:pt x="205" y="41"/>
                    <a:pt x="205" y="41"/>
                    <a:pt x="205" y="41"/>
                  </a:cubicBezTo>
                  <a:cubicBezTo>
                    <a:pt x="204" y="42"/>
                    <a:pt x="202" y="43"/>
                    <a:pt x="201" y="44"/>
                  </a:cubicBezTo>
                  <a:cubicBezTo>
                    <a:pt x="199" y="45"/>
                    <a:pt x="197" y="45"/>
                    <a:pt x="194" y="45"/>
                  </a:cubicBezTo>
                  <a:cubicBezTo>
                    <a:pt x="191" y="45"/>
                    <a:pt x="188" y="45"/>
                    <a:pt x="186" y="43"/>
                  </a:cubicBezTo>
                  <a:cubicBezTo>
                    <a:pt x="184" y="41"/>
                    <a:pt x="183" y="39"/>
                    <a:pt x="183" y="36"/>
                  </a:cubicBezTo>
                  <a:cubicBezTo>
                    <a:pt x="183" y="33"/>
                    <a:pt x="184" y="31"/>
                    <a:pt x="186" y="29"/>
                  </a:cubicBezTo>
                  <a:cubicBezTo>
                    <a:pt x="188" y="28"/>
                    <a:pt x="191" y="27"/>
                    <a:pt x="195" y="27"/>
                  </a:cubicBezTo>
                  <a:cubicBezTo>
                    <a:pt x="205" y="27"/>
                    <a:pt x="205" y="27"/>
                    <a:pt x="205" y="27"/>
                  </a:cubicBezTo>
                  <a:cubicBezTo>
                    <a:pt x="205" y="26"/>
                    <a:pt x="205" y="26"/>
                    <a:pt x="205" y="26"/>
                  </a:cubicBezTo>
                  <a:cubicBezTo>
                    <a:pt x="205" y="23"/>
                    <a:pt x="204" y="21"/>
                    <a:pt x="202" y="20"/>
                  </a:cubicBezTo>
                  <a:cubicBezTo>
                    <a:pt x="201" y="19"/>
                    <a:pt x="199" y="18"/>
                    <a:pt x="196" y="18"/>
                  </a:cubicBezTo>
                  <a:cubicBezTo>
                    <a:pt x="194" y="18"/>
                    <a:pt x="192" y="18"/>
                    <a:pt x="190" y="19"/>
                  </a:cubicBezTo>
                  <a:cubicBezTo>
                    <a:pt x="189" y="19"/>
                    <a:pt x="187" y="20"/>
                    <a:pt x="186" y="21"/>
                  </a:cubicBezTo>
                  <a:cubicBezTo>
                    <a:pt x="184" y="17"/>
                    <a:pt x="184" y="17"/>
                    <a:pt x="184" y="17"/>
                  </a:cubicBezTo>
                  <a:cubicBezTo>
                    <a:pt x="185" y="16"/>
                    <a:pt x="187" y="15"/>
                    <a:pt x="189" y="14"/>
                  </a:cubicBezTo>
                  <a:cubicBezTo>
                    <a:pt x="192" y="13"/>
                    <a:pt x="194" y="13"/>
                    <a:pt x="197" y="13"/>
                  </a:cubicBezTo>
                  <a:close/>
                  <a:moveTo>
                    <a:pt x="165" y="45"/>
                  </a:moveTo>
                  <a:cubicBezTo>
                    <a:pt x="161" y="45"/>
                    <a:pt x="159" y="45"/>
                    <a:pt x="156" y="43"/>
                  </a:cubicBezTo>
                  <a:cubicBezTo>
                    <a:pt x="153" y="42"/>
                    <a:pt x="151" y="40"/>
                    <a:pt x="150" y="38"/>
                  </a:cubicBezTo>
                  <a:cubicBezTo>
                    <a:pt x="149" y="35"/>
                    <a:pt x="148" y="32"/>
                    <a:pt x="148" y="29"/>
                  </a:cubicBezTo>
                  <a:cubicBezTo>
                    <a:pt x="148" y="26"/>
                    <a:pt x="149" y="23"/>
                    <a:pt x="150" y="21"/>
                  </a:cubicBezTo>
                  <a:cubicBezTo>
                    <a:pt x="151" y="18"/>
                    <a:pt x="153" y="16"/>
                    <a:pt x="156" y="15"/>
                  </a:cubicBezTo>
                  <a:cubicBezTo>
                    <a:pt x="159" y="14"/>
                    <a:pt x="161" y="13"/>
                    <a:pt x="165" y="13"/>
                  </a:cubicBezTo>
                  <a:cubicBezTo>
                    <a:pt x="168" y="13"/>
                    <a:pt x="170" y="13"/>
                    <a:pt x="172" y="15"/>
                  </a:cubicBezTo>
                  <a:cubicBezTo>
                    <a:pt x="175" y="16"/>
                    <a:pt x="176" y="17"/>
                    <a:pt x="178" y="20"/>
                  </a:cubicBezTo>
                  <a:cubicBezTo>
                    <a:pt x="173" y="22"/>
                    <a:pt x="173" y="22"/>
                    <a:pt x="173" y="22"/>
                  </a:cubicBezTo>
                  <a:cubicBezTo>
                    <a:pt x="172" y="21"/>
                    <a:pt x="171" y="20"/>
                    <a:pt x="170" y="19"/>
                  </a:cubicBezTo>
                  <a:cubicBezTo>
                    <a:pt x="168" y="18"/>
                    <a:pt x="166" y="18"/>
                    <a:pt x="165" y="18"/>
                  </a:cubicBezTo>
                  <a:cubicBezTo>
                    <a:pt x="163" y="18"/>
                    <a:pt x="161" y="18"/>
                    <a:pt x="159" y="19"/>
                  </a:cubicBezTo>
                  <a:cubicBezTo>
                    <a:pt x="157" y="20"/>
                    <a:pt x="156" y="22"/>
                    <a:pt x="155" y="23"/>
                  </a:cubicBezTo>
                  <a:cubicBezTo>
                    <a:pt x="154" y="25"/>
                    <a:pt x="154" y="27"/>
                    <a:pt x="154" y="29"/>
                  </a:cubicBezTo>
                  <a:cubicBezTo>
                    <a:pt x="154" y="31"/>
                    <a:pt x="154" y="33"/>
                    <a:pt x="155" y="35"/>
                  </a:cubicBezTo>
                  <a:cubicBezTo>
                    <a:pt x="156" y="37"/>
                    <a:pt x="157" y="38"/>
                    <a:pt x="159" y="39"/>
                  </a:cubicBezTo>
                  <a:cubicBezTo>
                    <a:pt x="161" y="40"/>
                    <a:pt x="163" y="40"/>
                    <a:pt x="165" y="40"/>
                  </a:cubicBezTo>
                  <a:cubicBezTo>
                    <a:pt x="166" y="40"/>
                    <a:pt x="168" y="40"/>
                    <a:pt x="170" y="39"/>
                  </a:cubicBezTo>
                  <a:cubicBezTo>
                    <a:pt x="171" y="38"/>
                    <a:pt x="172" y="37"/>
                    <a:pt x="173" y="36"/>
                  </a:cubicBezTo>
                  <a:cubicBezTo>
                    <a:pt x="178" y="39"/>
                    <a:pt x="178" y="39"/>
                    <a:pt x="178" y="39"/>
                  </a:cubicBezTo>
                  <a:cubicBezTo>
                    <a:pt x="176" y="41"/>
                    <a:pt x="175" y="42"/>
                    <a:pt x="172" y="44"/>
                  </a:cubicBezTo>
                  <a:cubicBezTo>
                    <a:pt x="170" y="45"/>
                    <a:pt x="168" y="45"/>
                    <a:pt x="165" y="45"/>
                  </a:cubicBezTo>
                  <a:close/>
                  <a:moveTo>
                    <a:pt x="137" y="7"/>
                  </a:moveTo>
                  <a:cubicBezTo>
                    <a:pt x="136" y="7"/>
                    <a:pt x="135" y="7"/>
                    <a:pt x="134" y="6"/>
                  </a:cubicBezTo>
                  <a:cubicBezTo>
                    <a:pt x="133" y="5"/>
                    <a:pt x="133" y="4"/>
                    <a:pt x="133" y="3"/>
                  </a:cubicBezTo>
                  <a:cubicBezTo>
                    <a:pt x="133" y="2"/>
                    <a:pt x="133" y="1"/>
                    <a:pt x="134" y="1"/>
                  </a:cubicBezTo>
                  <a:cubicBezTo>
                    <a:pt x="135" y="0"/>
                    <a:pt x="136" y="0"/>
                    <a:pt x="137" y="0"/>
                  </a:cubicBezTo>
                  <a:cubicBezTo>
                    <a:pt x="138" y="0"/>
                    <a:pt x="139" y="0"/>
                    <a:pt x="140" y="1"/>
                  </a:cubicBezTo>
                  <a:cubicBezTo>
                    <a:pt x="140" y="1"/>
                    <a:pt x="141" y="2"/>
                    <a:pt x="141" y="3"/>
                  </a:cubicBezTo>
                  <a:cubicBezTo>
                    <a:pt x="141" y="4"/>
                    <a:pt x="140" y="5"/>
                    <a:pt x="140" y="6"/>
                  </a:cubicBezTo>
                  <a:cubicBezTo>
                    <a:pt x="139" y="7"/>
                    <a:pt x="138" y="7"/>
                    <a:pt x="137" y="7"/>
                  </a:cubicBezTo>
                  <a:close/>
                  <a:moveTo>
                    <a:pt x="134" y="13"/>
                  </a:moveTo>
                  <a:cubicBezTo>
                    <a:pt x="140" y="13"/>
                    <a:pt x="140" y="13"/>
                    <a:pt x="140" y="13"/>
                  </a:cubicBezTo>
                  <a:cubicBezTo>
                    <a:pt x="140" y="45"/>
                    <a:pt x="140" y="45"/>
                    <a:pt x="140" y="45"/>
                  </a:cubicBezTo>
                  <a:cubicBezTo>
                    <a:pt x="134" y="45"/>
                    <a:pt x="134" y="45"/>
                    <a:pt x="134" y="45"/>
                  </a:cubicBezTo>
                  <a:lnTo>
                    <a:pt x="134" y="13"/>
                  </a:lnTo>
                  <a:close/>
                  <a:moveTo>
                    <a:pt x="107" y="40"/>
                  </a:moveTo>
                  <a:cubicBezTo>
                    <a:pt x="109" y="40"/>
                    <a:pt x="111" y="40"/>
                    <a:pt x="112" y="39"/>
                  </a:cubicBezTo>
                  <a:cubicBezTo>
                    <a:pt x="114" y="38"/>
                    <a:pt x="115" y="37"/>
                    <a:pt x="116" y="35"/>
                  </a:cubicBezTo>
                  <a:cubicBezTo>
                    <a:pt x="117" y="33"/>
                    <a:pt x="117" y="31"/>
                    <a:pt x="117" y="29"/>
                  </a:cubicBezTo>
                  <a:cubicBezTo>
                    <a:pt x="117" y="27"/>
                    <a:pt x="117" y="25"/>
                    <a:pt x="116" y="23"/>
                  </a:cubicBezTo>
                  <a:cubicBezTo>
                    <a:pt x="115" y="22"/>
                    <a:pt x="114" y="20"/>
                    <a:pt x="112" y="19"/>
                  </a:cubicBezTo>
                  <a:cubicBezTo>
                    <a:pt x="111" y="18"/>
                    <a:pt x="109" y="18"/>
                    <a:pt x="107" y="18"/>
                  </a:cubicBezTo>
                  <a:cubicBezTo>
                    <a:pt x="105" y="18"/>
                    <a:pt x="103" y="18"/>
                    <a:pt x="101" y="19"/>
                  </a:cubicBezTo>
                  <a:cubicBezTo>
                    <a:pt x="100" y="20"/>
                    <a:pt x="98" y="22"/>
                    <a:pt x="97" y="23"/>
                  </a:cubicBezTo>
                  <a:cubicBezTo>
                    <a:pt x="96" y="25"/>
                    <a:pt x="96" y="27"/>
                    <a:pt x="96" y="29"/>
                  </a:cubicBezTo>
                  <a:cubicBezTo>
                    <a:pt x="96" y="31"/>
                    <a:pt x="96" y="33"/>
                    <a:pt x="97" y="35"/>
                  </a:cubicBezTo>
                  <a:cubicBezTo>
                    <a:pt x="98" y="37"/>
                    <a:pt x="100" y="38"/>
                    <a:pt x="101" y="39"/>
                  </a:cubicBezTo>
                  <a:cubicBezTo>
                    <a:pt x="103" y="40"/>
                    <a:pt x="105" y="40"/>
                    <a:pt x="107" y="40"/>
                  </a:cubicBezTo>
                  <a:close/>
                  <a:moveTo>
                    <a:pt x="123" y="0"/>
                  </a:moveTo>
                  <a:cubicBezTo>
                    <a:pt x="123" y="45"/>
                    <a:pt x="123" y="45"/>
                    <a:pt x="123" y="45"/>
                  </a:cubicBezTo>
                  <a:cubicBezTo>
                    <a:pt x="118" y="45"/>
                    <a:pt x="118" y="45"/>
                    <a:pt x="118" y="45"/>
                  </a:cubicBezTo>
                  <a:cubicBezTo>
                    <a:pt x="118" y="40"/>
                    <a:pt x="118" y="40"/>
                    <a:pt x="118" y="40"/>
                  </a:cubicBezTo>
                  <a:cubicBezTo>
                    <a:pt x="116" y="42"/>
                    <a:pt x="115" y="43"/>
                    <a:pt x="113" y="44"/>
                  </a:cubicBezTo>
                  <a:cubicBezTo>
                    <a:pt x="111" y="45"/>
                    <a:pt x="109" y="45"/>
                    <a:pt x="106" y="45"/>
                  </a:cubicBezTo>
                  <a:cubicBezTo>
                    <a:pt x="103" y="45"/>
                    <a:pt x="100" y="45"/>
                    <a:pt x="98" y="43"/>
                  </a:cubicBezTo>
                  <a:cubicBezTo>
                    <a:pt x="96" y="42"/>
                    <a:pt x="94" y="40"/>
                    <a:pt x="92" y="38"/>
                  </a:cubicBezTo>
                  <a:cubicBezTo>
                    <a:pt x="91" y="35"/>
                    <a:pt x="90" y="32"/>
                    <a:pt x="90" y="29"/>
                  </a:cubicBezTo>
                  <a:cubicBezTo>
                    <a:pt x="90" y="26"/>
                    <a:pt x="91" y="23"/>
                    <a:pt x="92" y="21"/>
                  </a:cubicBezTo>
                  <a:cubicBezTo>
                    <a:pt x="94" y="18"/>
                    <a:pt x="96" y="16"/>
                    <a:pt x="98" y="15"/>
                  </a:cubicBezTo>
                  <a:cubicBezTo>
                    <a:pt x="100" y="14"/>
                    <a:pt x="103" y="13"/>
                    <a:pt x="106" y="13"/>
                  </a:cubicBezTo>
                  <a:cubicBezTo>
                    <a:pt x="109" y="13"/>
                    <a:pt x="111" y="13"/>
                    <a:pt x="113" y="14"/>
                  </a:cubicBezTo>
                  <a:cubicBezTo>
                    <a:pt x="114" y="15"/>
                    <a:pt x="116" y="16"/>
                    <a:pt x="117" y="18"/>
                  </a:cubicBezTo>
                  <a:cubicBezTo>
                    <a:pt x="117" y="0"/>
                    <a:pt x="117" y="0"/>
                    <a:pt x="117" y="0"/>
                  </a:cubicBezTo>
                  <a:lnTo>
                    <a:pt x="123" y="0"/>
                  </a:lnTo>
                  <a:close/>
                  <a:moveTo>
                    <a:pt x="69" y="18"/>
                  </a:moveTo>
                  <a:cubicBezTo>
                    <a:pt x="67" y="18"/>
                    <a:pt x="64" y="19"/>
                    <a:pt x="62" y="20"/>
                  </a:cubicBezTo>
                  <a:cubicBezTo>
                    <a:pt x="61" y="22"/>
                    <a:pt x="60" y="24"/>
                    <a:pt x="59" y="27"/>
                  </a:cubicBezTo>
                  <a:cubicBezTo>
                    <a:pt x="80" y="27"/>
                    <a:pt x="80" y="27"/>
                    <a:pt x="80" y="27"/>
                  </a:cubicBezTo>
                  <a:cubicBezTo>
                    <a:pt x="79" y="24"/>
                    <a:pt x="78" y="22"/>
                    <a:pt x="76" y="20"/>
                  </a:cubicBezTo>
                  <a:cubicBezTo>
                    <a:pt x="74" y="19"/>
                    <a:pt x="72" y="18"/>
                    <a:pt x="69" y="18"/>
                  </a:cubicBezTo>
                  <a:close/>
                  <a:moveTo>
                    <a:pt x="85" y="29"/>
                  </a:moveTo>
                  <a:cubicBezTo>
                    <a:pt x="85" y="30"/>
                    <a:pt x="85" y="30"/>
                    <a:pt x="85" y="31"/>
                  </a:cubicBezTo>
                  <a:cubicBezTo>
                    <a:pt x="59" y="31"/>
                    <a:pt x="59" y="31"/>
                    <a:pt x="59" y="31"/>
                  </a:cubicBezTo>
                  <a:cubicBezTo>
                    <a:pt x="60" y="34"/>
                    <a:pt x="61" y="36"/>
                    <a:pt x="63" y="38"/>
                  </a:cubicBezTo>
                  <a:cubicBezTo>
                    <a:pt x="65" y="39"/>
                    <a:pt x="68" y="40"/>
                    <a:pt x="71" y="40"/>
                  </a:cubicBezTo>
                  <a:cubicBezTo>
                    <a:pt x="75" y="40"/>
                    <a:pt x="78" y="39"/>
                    <a:pt x="80" y="36"/>
                  </a:cubicBezTo>
                  <a:cubicBezTo>
                    <a:pt x="83" y="40"/>
                    <a:pt x="83" y="40"/>
                    <a:pt x="83" y="40"/>
                  </a:cubicBezTo>
                  <a:cubicBezTo>
                    <a:pt x="82" y="42"/>
                    <a:pt x="80" y="43"/>
                    <a:pt x="78" y="44"/>
                  </a:cubicBezTo>
                  <a:cubicBezTo>
                    <a:pt x="76" y="45"/>
                    <a:pt x="73" y="45"/>
                    <a:pt x="71" y="45"/>
                  </a:cubicBezTo>
                  <a:cubicBezTo>
                    <a:pt x="67" y="45"/>
                    <a:pt x="64" y="45"/>
                    <a:pt x="62" y="43"/>
                  </a:cubicBezTo>
                  <a:cubicBezTo>
                    <a:pt x="59" y="42"/>
                    <a:pt x="57" y="40"/>
                    <a:pt x="56" y="38"/>
                  </a:cubicBezTo>
                  <a:cubicBezTo>
                    <a:pt x="54" y="35"/>
                    <a:pt x="53" y="32"/>
                    <a:pt x="53" y="29"/>
                  </a:cubicBezTo>
                  <a:cubicBezTo>
                    <a:pt x="53" y="26"/>
                    <a:pt x="54" y="23"/>
                    <a:pt x="56" y="21"/>
                  </a:cubicBezTo>
                  <a:cubicBezTo>
                    <a:pt x="57" y="18"/>
                    <a:pt x="59" y="16"/>
                    <a:pt x="61" y="15"/>
                  </a:cubicBezTo>
                  <a:cubicBezTo>
                    <a:pt x="64" y="14"/>
                    <a:pt x="66" y="13"/>
                    <a:pt x="69" y="13"/>
                  </a:cubicBezTo>
                  <a:cubicBezTo>
                    <a:pt x="72" y="13"/>
                    <a:pt x="75" y="14"/>
                    <a:pt x="78" y="15"/>
                  </a:cubicBezTo>
                  <a:cubicBezTo>
                    <a:pt x="80" y="16"/>
                    <a:pt x="82" y="18"/>
                    <a:pt x="83" y="21"/>
                  </a:cubicBezTo>
                  <a:cubicBezTo>
                    <a:pt x="84" y="23"/>
                    <a:pt x="85" y="26"/>
                    <a:pt x="85" y="29"/>
                  </a:cubicBezTo>
                  <a:close/>
                  <a:moveTo>
                    <a:pt x="39" y="45"/>
                  </a:moveTo>
                  <a:cubicBezTo>
                    <a:pt x="39" y="14"/>
                    <a:pt x="39" y="14"/>
                    <a:pt x="39" y="14"/>
                  </a:cubicBezTo>
                  <a:cubicBezTo>
                    <a:pt x="24" y="40"/>
                    <a:pt x="24" y="40"/>
                    <a:pt x="24" y="40"/>
                  </a:cubicBezTo>
                  <a:cubicBezTo>
                    <a:pt x="21" y="40"/>
                    <a:pt x="21" y="40"/>
                    <a:pt x="21" y="40"/>
                  </a:cubicBezTo>
                  <a:cubicBezTo>
                    <a:pt x="6" y="15"/>
                    <a:pt x="6" y="15"/>
                    <a:pt x="6" y="15"/>
                  </a:cubicBezTo>
                  <a:cubicBezTo>
                    <a:pt x="6" y="45"/>
                    <a:pt x="6" y="45"/>
                    <a:pt x="6" y="45"/>
                  </a:cubicBezTo>
                  <a:cubicBezTo>
                    <a:pt x="0" y="45"/>
                    <a:pt x="0" y="45"/>
                    <a:pt x="0" y="45"/>
                  </a:cubicBezTo>
                  <a:cubicBezTo>
                    <a:pt x="0" y="3"/>
                    <a:pt x="0" y="3"/>
                    <a:pt x="0" y="3"/>
                  </a:cubicBezTo>
                  <a:cubicBezTo>
                    <a:pt x="5" y="3"/>
                    <a:pt x="5" y="3"/>
                    <a:pt x="5" y="3"/>
                  </a:cubicBezTo>
                  <a:cubicBezTo>
                    <a:pt x="22" y="33"/>
                    <a:pt x="22" y="33"/>
                    <a:pt x="22" y="33"/>
                  </a:cubicBezTo>
                  <a:cubicBezTo>
                    <a:pt x="40" y="3"/>
                    <a:pt x="40" y="3"/>
                    <a:pt x="40" y="3"/>
                  </a:cubicBezTo>
                  <a:cubicBezTo>
                    <a:pt x="45" y="3"/>
                    <a:pt x="45" y="3"/>
                    <a:pt x="45" y="3"/>
                  </a:cubicBezTo>
                  <a:cubicBezTo>
                    <a:pt x="45" y="45"/>
                    <a:pt x="45" y="45"/>
                    <a:pt x="45" y="45"/>
                  </a:cubicBezTo>
                  <a:lnTo>
                    <a:pt x="39" y="45"/>
                  </a:lnTo>
                  <a:close/>
                </a:path>
              </a:pathLst>
            </a:custGeom>
            <a:solidFill>
              <a:srgbClr val="3E4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8" name="Freeform 92">
              <a:extLst>
                <a:ext uri="{FF2B5EF4-FFF2-40B4-BE49-F238E27FC236}">
                  <a16:creationId xmlns:a16="http://schemas.microsoft.com/office/drawing/2014/main" id="{514D1F1F-79D2-493F-AB39-D15313E03823}"/>
                </a:ext>
              </a:extLst>
            </p:cNvPr>
            <p:cNvSpPr>
              <a:spLocks noEditPoints="1"/>
            </p:cNvSpPr>
            <p:nvPr/>
          </p:nvSpPr>
          <p:spPr bwMode="auto">
            <a:xfrm>
              <a:off x="4431" y="3407"/>
              <a:ext cx="409" cy="79"/>
            </a:xfrm>
            <a:custGeom>
              <a:avLst/>
              <a:gdLst>
                <a:gd name="T0" fmla="*/ 259 w 279"/>
                <a:gd name="T1" fmla="*/ 52 h 54"/>
                <a:gd name="T2" fmla="*/ 244 w 279"/>
                <a:gd name="T3" fmla="*/ 51 h 54"/>
                <a:gd name="T4" fmla="*/ 256 w 279"/>
                <a:gd name="T5" fmla="*/ 48 h 54"/>
                <a:gd name="T6" fmla="*/ 245 w 279"/>
                <a:gd name="T7" fmla="*/ 10 h 54"/>
                <a:gd name="T8" fmla="*/ 273 w 279"/>
                <a:gd name="T9" fmla="*/ 10 h 54"/>
                <a:gd name="T10" fmla="*/ 237 w 279"/>
                <a:gd name="T11" fmla="*/ 13 h 54"/>
                <a:gd name="T12" fmla="*/ 235 w 279"/>
                <a:gd name="T13" fmla="*/ 42 h 54"/>
                <a:gd name="T14" fmla="*/ 227 w 279"/>
                <a:gd name="T15" fmla="*/ 15 h 54"/>
                <a:gd name="T16" fmla="*/ 217 w 279"/>
                <a:gd name="T17" fmla="*/ 42 h 54"/>
                <a:gd name="T18" fmla="*/ 209 w 279"/>
                <a:gd name="T19" fmla="*/ 17 h 54"/>
                <a:gd name="T20" fmla="*/ 194 w 279"/>
                <a:gd name="T21" fmla="*/ 26 h 54"/>
                <a:gd name="T22" fmla="*/ 188 w 279"/>
                <a:gd name="T23" fmla="*/ 10 h 54"/>
                <a:gd name="T24" fmla="*/ 198 w 279"/>
                <a:gd name="T25" fmla="*/ 11 h 54"/>
                <a:gd name="T26" fmla="*/ 216 w 279"/>
                <a:gd name="T27" fmla="*/ 16 h 54"/>
                <a:gd name="T28" fmla="*/ 164 w 279"/>
                <a:gd name="T29" fmla="*/ 37 h 54"/>
                <a:gd name="T30" fmla="*/ 174 w 279"/>
                <a:gd name="T31" fmla="*/ 26 h 54"/>
                <a:gd name="T32" fmla="*/ 164 w 279"/>
                <a:gd name="T33" fmla="*/ 15 h 54"/>
                <a:gd name="T34" fmla="*/ 153 w 279"/>
                <a:gd name="T35" fmla="*/ 26 h 54"/>
                <a:gd name="T36" fmla="*/ 164 w 279"/>
                <a:gd name="T37" fmla="*/ 37 h 54"/>
                <a:gd name="T38" fmla="*/ 149 w 279"/>
                <a:gd name="T39" fmla="*/ 34 h 54"/>
                <a:gd name="T40" fmla="*/ 155 w 279"/>
                <a:gd name="T41" fmla="*/ 12 h 54"/>
                <a:gd name="T42" fmla="*/ 178 w 279"/>
                <a:gd name="T43" fmla="*/ 18 h 54"/>
                <a:gd name="T44" fmla="*/ 172 w 279"/>
                <a:gd name="T45" fmla="*/ 40 h 54"/>
                <a:gd name="T46" fmla="*/ 141 w 279"/>
                <a:gd name="T47" fmla="*/ 42 h 54"/>
                <a:gd name="T48" fmla="*/ 127 w 279"/>
                <a:gd name="T49" fmla="*/ 32 h 54"/>
                <a:gd name="T50" fmla="*/ 122 w 279"/>
                <a:gd name="T51" fmla="*/ 10 h 54"/>
                <a:gd name="T52" fmla="*/ 133 w 279"/>
                <a:gd name="T53" fmla="*/ 3 h 54"/>
                <a:gd name="T54" fmla="*/ 142 w 279"/>
                <a:gd name="T55" fmla="*/ 15 h 54"/>
                <a:gd name="T56" fmla="*/ 134 w 279"/>
                <a:gd name="T57" fmla="*/ 36 h 54"/>
                <a:gd name="T58" fmla="*/ 144 w 279"/>
                <a:gd name="T59" fmla="*/ 40 h 54"/>
                <a:gd name="T60" fmla="*/ 110 w 279"/>
                <a:gd name="T61" fmla="*/ 32 h 54"/>
                <a:gd name="T62" fmla="*/ 94 w 279"/>
                <a:gd name="T63" fmla="*/ 33 h 54"/>
                <a:gd name="T64" fmla="*/ 102 w 279"/>
                <a:gd name="T65" fmla="*/ 10 h 54"/>
                <a:gd name="T66" fmla="*/ 116 w 279"/>
                <a:gd name="T67" fmla="*/ 42 h 54"/>
                <a:gd name="T68" fmla="*/ 106 w 279"/>
                <a:gd name="T69" fmla="*/ 41 h 54"/>
                <a:gd name="T70" fmla="*/ 88 w 279"/>
                <a:gd name="T71" fmla="*/ 33 h 54"/>
                <a:gd name="T72" fmla="*/ 110 w 279"/>
                <a:gd name="T73" fmla="*/ 24 h 54"/>
                <a:gd name="T74" fmla="*/ 101 w 279"/>
                <a:gd name="T75" fmla="*/ 15 h 54"/>
                <a:gd name="T76" fmla="*/ 89 w 279"/>
                <a:gd name="T77" fmla="*/ 14 h 54"/>
                <a:gd name="T78" fmla="*/ 67 w 279"/>
                <a:gd name="T79" fmla="*/ 10 h 54"/>
                <a:gd name="T80" fmla="*/ 80 w 279"/>
                <a:gd name="T81" fmla="*/ 42 h 54"/>
                <a:gd name="T82" fmla="*/ 72 w 279"/>
                <a:gd name="T83" fmla="*/ 17 h 54"/>
                <a:gd name="T84" fmla="*/ 55 w 279"/>
                <a:gd name="T85" fmla="*/ 26 h 54"/>
                <a:gd name="T86" fmla="*/ 50 w 279"/>
                <a:gd name="T87" fmla="*/ 10 h 54"/>
                <a:gd name="T88" fmla="*/ 60 w 279"/>
                <a:gd name="T89" fmla="*/ 11 h 54"/>
                <a:gd name="T90" fmla="*/ 22 w 279"/>
                <a:gd name="T91" fmla="*/ 6 h 54"/>
                <a:gd name="T92" fmla="*/ 33 w 279"/>
                <a:gd name="T93" fmla="*/ 31 h 54"/>
                <a:gd name="T94" fmla="*/ 0 w 279"/>
                <a:gd name="T95" fmla="*/ 42 h 54"/>
                <a:gd name="T96" fmla="*/ 44 w 279"/>
                <a:gd name="T97"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9" h="54">
                  <a:moveTo>
                    <a:pt x="279" y="10"/>
                  </a:moveTo>
                  <a:cubicBezTo>
                    <a:pt x="264" y="45"/>
                    <a:pt x="264" y="45"/>
                    <a:pt x="264" y="45"/>
                  </a:cubicBezTo>
                  <a:cubicBezTo>
                    <a:pt x="262" y="48"/>
                    <a:pt x="261" y="51"/>
                    <a:pt x="259" y="52"/>
                  </a:cubicBezTo>
                  <a:cubicBezTo>
                    <a:pt x="257" y="53"/>
                    <a:pt x="255" y="54"/>
                    <a:pt x="252" y="54"/>
                  </a:cubicBezTo>
                  <a:cubicBezTo>
                    <a:pt x="251" y="54"/>
                    <a:pt x="249" y="54"/>
                    <a:pt x="248" y="53"/>
                  </a:cubicBezTo>
                  <a:cubicBezTo>
                    <a:pt x="246" y="53"/>
                    <a:pt x="245" y="52"/>
                    <a:pt x="244" y="51"/>
                  </a:cubicBezTo>
                  <a:cubicBezTo>
                    <a:pt x="247" y="47"/>
                    <a:pt x="247" y="47"/>
                    <a:pt x="247" y="47"/>
                  </a:cubicBezTo>
                  <a:cubicBezTo>
                    <a:pt x="248" y="48"/>
                    <a:pt x="250" y="49"/>
                    <a:pt x="252" y="49"/>
                  </a:cubicBezTo>
                  <a:cubicBezTo>
                    <a:pt x="254" y="49"/>
                    <a:pt x="255" y="49"/>
                    <a:pt x="256" y="48"/>
                  </a:cubicBezTo>
                  <a:cubicBezTo>
                    <a:pt x="257" y="47"/>
                    <a:pt x="258" y="46"/>
                    <a:pt x="258" y="44"/>
                  </a:cubicBezTo>
                  <a:cubicBezTo>
                    <a:pt x="259" y="42"/>
                    <a:pt x="259" y="42"/>
                    <a:pt x="259" y="42"/>
                  </a:cubicBezTo>
                  <a:cubicBezTo>
                    <a:pt x="245" y="10"/>
                    <a:pt x="245" y="10"/>
                    <a:pt x="245" y="10"/>
                  </a:cubicBezTo>
                  <a:cubicBezTo>
                    <a:pt x="251" y="10"/>
                    <a:pt x="251" y="10"/>
                    <a:pt x="251" y="10"/>
                  </a:cubicBezTo>
                  <a:cubicBezTo>
                    <a:pt x="262" y="36"/>
                    <a:pt x="262" y="36"/>
                    <a:pt x="262" y="36"/>
                  </a:cubicBezTo>
                  <a:cubicBezTo>
                    <a:pt x="273" y="10"/>
                    <a:pt x="273" y="10"/>
                    <a:pt x="273" y="10"/>
                  </a:cubicBezTo>
                  <a:lnTo>
                    <a:pt x="279" y="10"/>
                  </a:lnTo>
                  <a:close/>
                  <a:moveTo>
                    <a:pt x="228" y="10"/>
                  </a:moveTo>
                  <a:cubicBezTo>
                    <a:pt x="232" y="10"/>
                    <a:pt x="235" y="11"/>
                    <a:pt x="237" y="13"/>
                  </a:cubicBezTo>
                  <a:cubicBezTo>
                    <a:pt x="240" y="16"/>
                    <a:pt x="241" y="19"/>
                    <a:pt x="241" y="24"/>
                  </a:cubicBezTo>
                  <a:cubicBezTo>
                    <a:pt x="241" y="42"/>
                    <a:pt x="241" y="42"/>
                    <a:pt x="241" y="42"/>
                  </a:cubicBezTo>
                  <a:cubicBezTo>
                    <a:pt x="235" y="42"/>
                    <a:pt x="235" y="42"/>
                    <a:pt x="235" y="42"/>
                  </a:cubicBezTo>
                  <a:cubicBezTo>
                    <a:pt x="235" y="24"/>
                    <a:pt x="235" y="24"/>
                    <a:pt x="235" y="24"/>
                  </a:cubicBezTo>
                  <a:cubicBezTo>
                    <a:pt x="235" y="21"/>
                    <a:pt x="234" y="19"/>
                    <a:pt x="233" y="17"/>
                  </a:cubicBezTo>
                  <a:cubicBezTo>
                    <a:pt x="232" y="16"/>
                    <a:pt x="230" y="15"/>
                    <a:pt x="227" y="15"/>
                  </a:cubicBezTo>
                  <a:cubicBezTo>
                    <a:pt x="224" y="15"/>
                    <a:pt x="222" y="16"/>
                    <a:pt x="220" y="18"/>
                  </a:cubicBezTo>
                  <a:cubicBezTo>
                    <a:pt x="218" y="20"/>
                    <a:pt x="217" y="22"/>
                    <a:pt x="217" y="26"/>
                  </a:cubicBezTo>
                  <a:cubicBezTo>
                    <a:pt x="217" y="42"/>
                    <a:pt x="217" y="42"/>
                    <a:pt x="217" y="42"/>
                  </a:cubicBezTo>
                  <a:cubicBezTo>
                    <a:pt x="212" y="42"/>
                    <a:pt x="212" y="42"/>
                    <a:pt x="212" y="42"/>
                  </a:cubicBezTo>
                  <a:cubicBezTo>
                    <a:pt x="212" y="24"/>
                    <a:pt x="212" y="24"/>
                    <a:pt x="212" y="24"/>
                  </a:cubicBezTo>
                  <a:cubicBezTo>
                    <a:pt x="212" y="21"/>
                    <a:pt x="211" y="19"/>
                    <a:pt x="209" y="17"/>
                  </a:cubicBezTo>
                  <a:cubicBezTo>
                    <a:pt x="208" y="16"/>
                    <a:pt x="206" y="15"/>
                    <a:pt x="203" y="15"/>
                  </a:cubicBezTo>
                  <a:cubicBezTo>
                    <a:pt x="201" y="15"/>
                    <a:pt x="198" y="16"/>
                    <a:pt x="196" y="18"/>
                  </a:cubicBezTo>
                  <a:cubicBezTo>
                    <a:pt x="195" y="20"/>
                    <a:pt x="194" y="22"/>
                    <a:pt x="194" y="26"/>
                  </a:cubicBezTo>
                  <a:cubicBezTo>
                    <a:pt x="194" y="42"/>
                    <a:pt x="194" y="42"/>
                    <a:pt x="194" y="42"/>
                  </a:cubicBezTo>
                  <a:cubicBezTo>
                    <a:pt x="188" y="42"/>
                    <a:pt x="188" y="42"/>
                    <a:pt x="188" y="42"/>
                  </a:cubicBezTo>
                  <a:cubicBezTo>
                    <a:pt x="188" y="10"/>
                    <a:pt x="188" y="10"/>
                    <a:pt x="188" y="10"/>
                  </a:cubicBezTo>
                  <a:cubicBezTo>
                    <a:pt x="194" y="10"/>
                    <a:pt x="194" y="10"/>
                    <a:pt x="194" y="10"/>
                  </a:cubicBezTo>
                  <a:cubicBezTo>
                    <a:pt x="194" y="15"/>
                    <a:pt x="194" y="15"/>
                    <a:pt x="194" y="15"/>
                  </a:cubicBezTo>
                  <a:cubicBezTo>
                    <a:pt x="195" y="13"/>
                    <a:pt x="196" y="12"/>
                    <a:pt x="198" y="11"/>
                  </a:cubicBezTo>
                  <a:cubicBezTo>
                    <a:pt x="200" y="10"/>
                    <a:pt x="202" y="10"/>
                    <a:pt x="205" y="10"/>
                  </a:cubicBezTo>
                  <a:cubicBezTo>
                    <a:pt x="207" y="10"/>
                    <a:pt x="209" y="10"/>
                    <a:pt x="211" y="11"/>
                  </a:cubicBezTo>
                  <a:cubicBezTo>
                    <a:pt x="213" y="12"/>
                    <a:pt x="215" y="14"/>
                    <a:pt x="216" y="16"/>
                  </a:cubicBezTo>
                  <a:cubicBezTo>
                    <a:pt x="217" y="14"/>
                    <a:pt x="219" y="12"/>
                    <a:pt x="221" y="11"/>
                  </a:cubicBezTo>
                  <a:cubicBezTo>
                    <a:pt x="223" y="10"/>
                    <a:pt x="225" y="10"/>
                    <a:pt x="228" y="10"/>
                  </a:cubicBezTo>
                  <a:close/>
                  <a:moveTo>
                    <a:pt x="164" y="37"/>
                  </a:moveTo>
                  <a:cubicBezTo>
                    <a:pt x="166" y="37"/>
                    <a:pt x="168" y="37"/>
                    <a:pt x="169" y="36"/>
                  </a:cubicBezTo>
                  <a:cubicBezTo>
                    <a:pt x="171" y="35"/>
                    <a:pt x="172" y="34"/>
                    <a:pt x="173" y="32"/>
                  </a:cubicBezTo>
                  <a:cubicBezTo>
                    <a:pt x="174" y="30"/>
                    <a:pt x="174" y="28"/>
                    <a:pt x="174" y="26"/>
                  </a:cubicBezTo>
                  <a:cubicBezTo>
                    <a:pt x="174" y="24"/>
                    <a:pt x="174" y="22"/>
                    <a:pt x="173" y="20"/>
                  </a:cubicBezTo>
                  <a:cubicBezTo>
                    <a:pt x="172" y="19"/>
                    <a:pt x="171" y="17"/>
                    <a:pt x="169" y="16"/>
                  </a:cubicBezTo>
                  <a:cubicBezTo>
                    <a:pt x="168" y="15"/>
                    <a:pt x="166" y="15"/>
                    <a:pt x="164" y="15"/>
                  </a:cubicBezTo>
                  <a:cubicBezTo>
                    <a:pt x="162" y="15"/>
                    <a:pt x="160" y="15"/>
                    <a:pt x="158" y="16"/>
                  </a:cubicBezTo>
                  <a:cubicBezTo>
                    <a:pt x="157" y="17"/>
                    <a:pt x="155" y="19"/>
                    <a:pt x="154" y="20"/>
                  </a:cubicBezTo>
                  <a:cubicBezTo>
                    <a:pt x="153" y="22"/>
                    <a:pt x="153" y="24"/>
                    <a:pt x="153" y="26"/>
                  </a:cubicBezTo>
                  <a:cubicBezTo>
                    <a:pt x="153" y="28"/>
                    <a:pt x="153" y="30"/>
                    <a:pt x="154" y="32"/>
                  </a:cubicBezTo>
                  <a:cubicBezTo>
                    <a:pt x="155" y="34"/>
                    <a:pt x="157" y="35"/>
                    <a:pt x="158" y="36"/>
                  </a:cubicBezTo>
                  <a:cubicBezTo>
                    <a:pt x="160" y="37"/>
                    <a:pt x="162" y="37"/>
                    <a:pt x="164" y="37"/>
                  </a:cubicBezTo>
                  <a:close/>
                  <a:moveTo>
                    <a:pt x="164" y="42"/>
                  </a:moveTo>
                  <a:cubicBezTo>
                    <a:pt x="161" y="42"/>
                    <a:pt x="158" y="42"/>
                    <a:pt x="155" y="40"/>
                  </a:cubicBezTo>
                  <a:cubicBezTo>
                    <a:pt x="153" y="39"/>
                    <a:pt x="151" y="37"/>
                    <a:pt x="149" y="34"/>
                  </a:cubicBezTo>
                  <a:cubicBezTo>
                    <a:pt x="148" y="32"/>
                    <a:pt x="147" y="29"/>
                    <a:pt x="147" y="26"/>
                  </a:cubicBezTo>
                  <a:cubicBezTo>
                    <a:pt x="147" y="23"/>
                    <a:pt x="148" y="20"/>
                    <a:pt x="149" y="18"/>
                  </a:cubicBezTo>
                  <a:cubicBezTo>
                    <a:pt x="151" y="15"/>
                    <a:pt x="153" y="13"/>
                    <a:pt x="155" y="12"/>
                  </a:cubicBezTo>
                  <a:cubicBezTo>
                    <a:pt x="158" y="11"/>
                    <a:pt x="161" y="10"/>
                    <a:pt x="164" y="10"/>
                  </a:cubicBezTo>
                  <a:cubicBezTo>
                    <a:pt x="167" y="10"/>
                    <a:pt x="170" y="11"/>
                    <a:pt x="172" y="12"/>
                  </a:cubicBezTo>
                  <a:cubicBezTo>
                    <a:pt x="175" y="13"/>
                    <a:pt x="177" y="15"/>
                    <a:pt x="178" y="18"/>
                  </a:cubicBezTo>
                  <a:cubicBezTo>
                    <a:pt x="179" y="20"/>
                    <a:pt x="180" y="23"/>
                    <a:pt x="180" y="26"/>
                  </a:cubicBezTo>
                  <a:cubicBezTo>
                    <a:pt x="180" y="29"/>
                    <a:pt x="179" y="32"/>
                    <a:pt x="178" y="34"/>
                  </a:cubicBezTo>
                  <a:cubicBezTo>
                    <a:pt x="177" y="37"/>
                    <a:pt x="175" y="39"/>
                    <a:pt x="172" y="40"/>
                  </a:cubicBezTo>
                  <a:cubicBezTo>
                    <a:pt x="170" y="42"/>
                    <a:pt x="167" y="42"/>
                    <a:pt x="164" y="42"/>
                  </a:cubicBezTo>
                  <a:close/>
                  <a:moveTo>
                    <a:pt x="144" y="40"/>
                  </a:moveTo>
                  <a:cubicBezTo>
                    <a:pt x="143" y="41"/>
                    <a:pt x="142" y="41"/>
                    <a:pt x="141" y="42"/>
                  </a:cubicBezTo>
                  <a:cubicBezTo>
                    <a:pt x="140" y="42"/>
                    <a:pt x="138" y="42"/>
                    <a:pt x="137" y="42"/>
                  </a:cubicBezTo>
                  <a:cubicBezTo>
                    <a:pt x="134" y="42"/>
                    <a:pt x="131" y="41"/>
                    <a:pt x="130" y="40"/>
                  </a:cubicBezTo>
                  <a:cubicBezTo>
                    <a:pt x="128" y="38"/>
                    <a:pt x="127" y="36"/>
                    <a:pt x="127" y="32"/>
                  </a:cubicBezTo>
                  <a:cubicBezTo>
                    <a:pt x="127" y="15"/>
                    <a:pt x="127" y="15"/>
                    <a:pt x="127" y="15"/>
                  </a:cubicBezTo>
                  <a:cubicBezTo>
                    <a:pt x="122" y="15"/>
                    <a:pt x="122" y="15"/>
                    <a:pt x="122" y="15"/>
                  </a:cubicBezTo>
                  <a:cubicBezTo>
                    <a:pt x="122" y="10"/>
                    <a:pt x="122" y="10"/>
                    <a:pt x="122" y="10"/>
                  </a:cubicBezTo>
                  <a:cubicBezTo>
                    <a:pt x="127" y="10"/>
                    <a:pt x="127" y="10"/>
                    <a:pt x="127" y="10"/>
                  </a:cubicBezTo>
                  <a:cubicBezTo>
                    <a:pt x="127" y="3"/>
                    <a:pt x="127" y="3"/>
                    <a:pt x="127" y="3"/>
                  </a:cubicBezTo>
                  <a:cubicBezTo>
                    <a:pt x="133" y="3"/>
                    <a:pt x="133" y="3"/>
                    <a:pt x="133" y="3"/>
                  </a:cubicBezTo>
                  <a:cubicBezTo>
                    <a:pt x="133" y="10"/>
                    <a:pt x="133" y="10"/>
                    <a:pt x="133" y="10"/>
                  </a:cubicBezTo>
                  <a:cubicBezTo>
                    <a:pt x="142" y="10"/>
                    <a:pt x="142" y="10"/>
                    <a:pt x="142" y="10"/>
                  </a:cubicBezTo>
                  <a:cubicBezTo>
                    <a:pt x="142" y="15"/>
                    <a:pt x="142" y="15"/>
                    <a:pt x="142" y="15"/>
                  </a:cubicBezTo>
                  <a:cubicBezTo>
                    <a:pt x="133" y="15"/>
                    <a:pt x="133" y="15"/>
                    <a:pt x="133" y="15"/>
                  </a:cubicBezTo>
                  <a:cubicBezTo>
                    <a:pt x="133" y="32"/>
                    <a:pt x="133" y="32"/>
                    <a:pt x="133" y="32"/>
                  </a:cubicBezTo>
                  <a:cubicBezTo>
                    <a:pt x="133" y="34"/>
                    <a:pt x="133" y="35"/>
                    <a:pt x="134" y="36"/>
                  </a:cubicBezTo>
                  <a:cubicBezTo>
                    <a:pt x="135" y="37"/>
                    <a:pt x="136" y="37"/>
                    <a:pt x="138" y="37"/>
                  </a:cubicBezTo>
                  <a:cubicBezTo>
                    <a:pt x="140" y="37"/>
                    <a:pt x="141" y="37"/>
                    <a:pt x="142" y="36"/>
                  </a:cubicBezTo>
                  <a:lnTo>
                    <a:pt x="144" y="40"/>
                  </a:lnTo>
                  <a:close/>
                  <a:moveTo>
                    <a:pt x="101" y="38"/>
                  </a:moveTo>
                  <a:cubicBezTo>
                    <a:pt x="103" y="38"/>
                    <a:pt x="105" y="37"/>
                    <a:pt x="106" y="36"/>
                  </a:cubicBezTo>
                  <a:cubicBezTo>
                    <a:pt x="108" y="35"/>
                    <a:pt x="109" y="34"/>
                    <a:pt x="110" y="32"/>
                  </a:cubicBezTo>
                  <a:cubicBezTo>
                    <a:pt x="110" y="28"/>
                    <a:pt x="110" y="28"/>
                    <a:pt x="110" y="28"/>
                  </a:cubicBezTo>
                  <a:cubicBezTo>
                    <a:pt x="101" y="28"/>
                    <a:pt x="101" y="28"/>
                    <a:pt x="101" y="28"/>
                  </a:cubicBezTo>
                  <a:cubicBezTo>
                    <a:pt x="96" y="28"/>
                    <a:pt x="94" y="29"/>
                    <a:pt x="94" y="33"/>
                  </a:cubicBezTo>
                  <a:cubicBezTo>
                    <a:pt x="94" y="34"/>
                    <a:pt x="94" y="36"/>
                    <a:pt x="95" y="37"/>
                  </a:cubicBezTo>
                  <a:cubicBezTo>
                    <a:pt x="97" y="37"/>
                    <a:pt x="98" y="38"/>
                    <a:pt x="101" y="38"/>
                  </a:cubicBezTo>
                  <a:close/>
                  <a:moveTo>
                    <a:pt x="102" y="10"/>
                  </a:moveTo>
                  <a:cubicBezTo>
                    <a:pt x="106" y="10"/>
                    <a:pt x="110" y="11"/>
                    <a:pt x="112" y="13"/>
                  </a:cubicBezTo>
                  <a:cubicBezTo>
                    <a:pt x="114" y="15"/>
                    <a:pt x="116" y="19"/>
                    <a:pt x="116" y="23"/>
                  </a:cubicBezTo>
                  <a:cubicBezTo>
                    <a:pt x="116" y="42"/>
                    <a:pt x="116" y="42"/>
                    <a:pt x="116" y="42"/>
                  </a:cubicBezTo>
                  <a:cubicBezTo>
                    <a:pt x="110" y="42"/>
                    <a:pt x="110" y="42"/>
                    <a:pt x="110" y="42"/>
                  </a:cubicBezTo>
                  <a:cubicBezTo>
                    <a:pt x="110" y="38"/>
                    <a:pt x="110" y="38"/>
                    <a:pt x="110" y="38"/>
                  </a:cubicBezTo>
                  <a:cubicBezTo>
                    <a:pt x="109" y="39"/>
                    <a:pt x="108" y="40"/>
                    <a:pt x="106" y="41"/>
                  </a:cubicBezTo>
                  <a:cubicBezTo>
                    <a:pt x="104" y="42"/>
                    <a:pt x="102" y="42"/>
                    <a:pt x="100" y="42"/>
                  </a:cubicBezTo>
                  <a:cubicBezTo>
                    <a:pt x="96" y="42"/>
                    <a:pt x="93" y="41"/>
                    <a:pt x="91" y="40"/>
                  </a:cubicBezTo>
                  <a:cubicBezTo>
                    <a:pt x="89" y="38"/>
                    <a:pt x="88" y="36"/>
                    <a:pt x="88" y="33"/>
                  </a:cubicBezTo>
                  <a:cubicBezTo>
                    <a:pt x="88" y="30"/>
                    <a:pt x="89" y="28"/>
                    <a:pt x="91" y="26"/>
                  </a:cubicBezTo>
                  <a:cubicBezTo>
                    <a:pt x="93" y="25"/>
                    <a:pt x="96" y="24"/>
                    <a:pt x="101" y="24"/>
                  </a:cubicBezTo>
                  <a:cubicBezTo>
                    <a:pt x="110" y="24"/>
                    <a:pt x="110" y="24"/>
                    <a:pt x="110" y="24"/>
                  </a:cubicBezTo>
                  <a:cubicBezTo>
                    <a:pt x="110" y="23"/>
                    <a:pt x="110" y="23"/>
                    <a:pt x="110" y="23"/>
                  </a:cubicBezTo>
                  <a:cubicBezTo>
                    <a:pt x="110" y="20"/>
                    <a:pt x="109" y="18"/>
                    <a:pt x="108" y="17"/>
                  </a:cubicBezTo>
                  <a:cubicBezTo>
                    <a:pt x="106" y="16"/>
                    <a:pt x="104" y="15"/>
                    <a:pt x="101" y="15"/>
                  </a:cubicBezTo>
                  <a:cubicBezTo>
                    <a:pt x="99" y="15"/>
                    <a:pt x="98" y="15"/>
                    <a:pt x="96" y="16"/>
                  </a:cubicBezTo>
                  <a:cubicBezTo>
                    <a:pt x="94" y="16"/>
                    <a:pt x="92" y="17"/>
                    <a:pt x="91" y="18"/>
                  </a:cubicBezTo>
                  <a:cubicBezTo>
                    <a:pt x="89" y="14"/>
                    <a:pt x="89" y="14"/>
                    <a:pt x="89" y="14"/>
                  </a:cubicBezTo>
                  <a:cubicBezTo>
                    <a:pt x="90" y="13"/>
                    <a:pt x="92" y="12"/>
                    <a:pt x="95" y="11"/>
                  </a:cubicBezTo>
                  <a:cubicBezTo>
                    <a:pt x="97" y="10"/>
                    <a:pt x="99" y="10"/>
                    <a:pt x="102" y="10"/>
                  </a:cubicBezTo>
                  <a:close/>
                  <a:moveTo>
                    <a:pt x="67" y="10"/>
                  </a:moveTo>
                  <a:cubicBezTo>
                    <a:pt x="71" y="10"/>
                    <a:pt x="74" y="11"/>
                    <a:pt x="76" y="13"/>
                  </a:cubicBezTo>
                  <a:cubicBezTo>
                    <a:pt x="79" y="16"/>
                    <a:pt x="80" y="19"/>
                    <a:pt x="80" y="24"/>
                  </a:cubicBezTo>
                  <a:cubicBezTo>
                    <a:pt x="80" y="42"/>
                    <a:pt x="80" y="42"/>
                    <a:pt x="80" y="42"/>
                  </a:cubicBezTo>
                  <a:cubicBezTo>
                    <a:pt x="74" y="42"/>
                    <a:pt x="74" y="42"/>
                    <a:pt x="74" y="42"/>
                  </a:cubicBezTo>
                  <a:cubicBezTo>
                    <a:pt x="74" y="24"/>
                    <a:pt x="74" y="24"/>
                    <a:pt x="74" y="24"/>
                  </a:cubicBezTo>
                  <a:cubicBezTo>
                    <a:pt x="74" y="21"/>
                    <a:pt x="73" y="19"/>
                    <a:pt x="72" y="17"/>
                  </a:cubicBezTo>
                  <a:cubicBezTo>
                    <a:pt x="70" y="16"/>
                    <a:pt x="68" y="15"/>
                    <a:pt x="65" y="15"/>
                  </a:cubicBezTo>
                  <a:cubicBezTo>
                    <a:pt x="62" y="15"/>
                    <a:pt x="60" y="16"/>
                    <a:pt x="58" y="18"/>
                  </a:cubicBezTo>
                  <a:cubicBezTo>
                    <a:pt x="56" y="20"/>
                    <a:pt x="55" y="22"/>
                    <a:pt x="55" y="26"/>
                  </a:cubicBezTo>
                  <a:cubicBezTo>
                    <a:pt x="55" y="42"/>
                    <a:pt x="55" y="42"/>
                    <a:pt x="55" y="42"/>
                  </a:cubicBezTo>
                  <a:cubicBezTo>
                    <a:pt x="50" y="42"/>
                    <a:pt x="50" y="42"/>
                    <a:pt x="50" y="42"/>
                  </a:cubicBezTo>
                  <a:cubicBezTo>
                    <a:pt x="50" y="10"/>
                    <a:pt x="50" y="10"/>
                    <a:pt x="50" y="10"/>
                  </a:cubicBezTo>
                  <a:cubicBezTo>
                    <a:pt x="55" y="10"/>
                    <a:pt x="55" y="10"/>
                    <a:pt x="55" y="10"/>
                  </a:cubicBezTo>
                  <a:cubicBezTo>
                    <a:pt x="55" y="15"/>
                    <a:pt x="55" y="15"/>
                    <a:pt x="55" y="15"/>
                  </a:cubicBezTo>
                  <a:cubicBezTo>
                    <a:pt x="56" y="13"/>
                    <a:pt x="58" y="12"/>
                    <a:pt x="60" y="11"/>
                  </a:cubicBezTo>
                  <a:cubicBezTo>
                    <a:pt x="62" y="10"/>
                    <a:pt x="64" y="10"/>
                    <a:pt x="67" y="10"/>
                  </a:cubicBezTo>
                  <a:close/>
                  <a:moveTo>
                    <a:pt x="31" y="27"/>
                  </a:moveTo>
                  <a:cubicBezTo>
                    <a:pt x="22" y="6"/>
                    <a:pt x="22" y="6"/>
                    <a:pt x="22" y="6"/>
                  </a:cubicBezTo>
                  <a:cubicBezTo>
                    <a:pt x="13" y="27"/>
                    <a:pt x="13" y="27"/>
                    <a:pt x="13" y="27"/>
                  </a:cubicBezTo>
                  <a:lnTo>
                    <a:pt x="31" y="27"/>
                  </a:lnTo>
                  <a:close/>
                  <a:moveTo>
                    <a:pt x="33" y="31"/>
                  </a:moveTo>
                  <a:cubicBezTo>
                    <a:pt x="11" y="31"/>
                    <a:pt x="11" y="31"/>
                    <a:pt x="11" y="31"/>
                  </a:cubicBezTo>
                  <a:cubicBezTo>
                    <a:pt x="6" y="42"/>
                    <a:pt x="6" y="42"/>
                    <a:pt x="6" y="42"/>
                  </a:cubicBezTo>
                  <a:cubicBezTo>
                    <a:pt x="0" y="42"/>
                    <a:pt x="0" y="42"/>
                    <a:pt x="0" y="42"/>
                  </a:cubicBezTo>
                  <a:cubicBezTo>
                    <a:pt x="19" y="0"/>
                    <a:pt x="19" y="0"/>
                    <a:pt x="19" y="0"/>
                  </a:cubicBezTo>
                  <a:cubicBezTo>
                    <a:pt x="25" y="0"/>
                    <a:pt x="25" y="0"/>
                    <a:pt x="25" y="0"/>
                  </a:cubicBezTo>
                  <a:cubicBezTo>
                    <a:pt x="44" y="42"/>
                    <a:pt x="44" y="42"/>
                    <a:pt x="44" y="42"/>
                  </a:cubicBezTo>
                  <a:cubicBezTo>
                    <a:pt x="38" y="42"/>
                    <a:pt x="38" y="42"/>
                    <a:pt x="38" y="42"/>
                  </a:cubicBezTo>
                  <a:lnTo>
                    <a:pt x="33" y="31"/>
                  </a:lnTo>
                  <a:close/>
                </a:path>
              </a:pathLst>
            </a:custGeom>
            <a:solidFill>
              <a:srgbClr val="3E4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99" name="Freeform 93">
              <a:extLst>
                <a:ext uri="{FF2B5EF4-FFF2-40B4-BE49-F238E27FC236}">
                  <a16:creationId xmlns:a16="http://schemas.microsoft.com/office/drawing/2014/main" id="{4DCC4B22-7B22-464C-8FFC-7ECA33D3CBD1}"/>
                </a:ext>
              </a:extLst>
            </p:cNvPr>
            <p:cNvSpPr>
              <a:spLocks noEditPoints="1"/>
            </p:cNvSpPr>
            <p:nvPr/>
          </p:nvSpPr>
          <p:spPr bwMode="auto">
            <a:xfrm>
              <a:off x="5597" y="3402"/>
              <a:ext cx="426" cy="66"/>
            </a:xfrm>
            <a:custGeom>
              <a:avLst/>
              <a:gdLst>
                <a:gd name="T0" fmla="*/ 291 w 291"/>
                <a:gd name="T1" fmla="*/ 27 h 45"/>
                <a:gd name="T2" fmla="*/ 285 w 291"/>
                <a:gd name="T3" fmla="*/ 27 h 45"/>
                <a:gd name="T4" fmla="*/ 269 w 291"/>
                <a:gd name="T5" fmla="*/ 21 h 45"/>
                <a:gd name="T6" fmla="*/ 261 w 291"/>
                <a:gd name="T7" fmla="*/ 45 h 45"/>
                <a:gd name="T8" fmla="*/ 266 w 291"/>
                <a:gd name="T9" fmla="*/ 18 h 45"/>
                <a:gd name="T10" fmla="*/ 236 w 291"/>
                <a:gd name="T11" fmla="*/ 40 h 45"/>
                <a:gd name="T12" fmla="*/ 247 w 291"/>
                <a:gd name="T13" fmla="*/ 29 h 45"/>
                <a:gd name="T14" fmla="*/ 236 w 291"/>
                <a:gd name="T15" fmla="*/ 18 h 45"/>
                <a:gd name="T16" fmla="*/ 225 w 291"/>
                <a:gd name="T17" fmla="*/ 29 h 45"/>
                <a:gd name="T18" fmla="*/ 236 w 291"/>
                <a:gd name="T19" fmla="*/ 40 h 45"/>
                <a:gd name="T20" fmla="*/ 222 w 291"/>
                <a:gd name="T21" fmla="*/ 38 h 45"/>
                <a:gd name="T22" fmla="*/ 228 w 291"/>
                <a:gd name="T23" fmla="*/ 15 h 45"/>
                <a:gd name="T24" fmla="*/ 250 w 291"/>
                <a:gd name="T25" fmla="*/ 21 h 45"/>
                <a:gd name="T26" fmla="*/ 245 w 291"/>
                <a:gd name="T27" fmla="*/ 43 h 45"/>
                <a:gd name="T28" fmla="*/ 206 w 291"/>
                <a:gd name="T29" fmla="*/ 6 h 45"/>
                <a:gd name="T30" fmla="*/ 209 w 291"/>
                <a:gd name="T31" fmla="*/ 0 h 45"/>
                <a:gd name="T32" fmla="*/ 211 w 291"/>
                <a:gd name="T33" fmla="*/ 6 h 45"/>
                <a:gd name="T34" fmla="*/ 212 w 291"/>
                <a:gd name="T35" fmla="*/ 13 h 45"/>
                <a:gd name="T36" fmla="*/ 206 w 291"/>
                <a:gd name="T37" fmla="*/ 13 h 45"/>
                <a:gd name="T38" fmla="*/ 192 w 291"/>
                <a:gd name="T39" fmla="*/ 45 h 45"/>
                <a:gd name="T40" fmla="*/ 182 w 291"/>
                <a:gd name="T41" fmla="*/ 18 h 45"/>
                <a:gd name="T42" fmla="*/ 182 w 291"/>
                <a:gd name="T43" fmla="*/ 13 h 45"/>
                <a:gd name="T44" fmla="*/ 188 w 291"/>
                <a:gd name="T45" fmla="*/ 13 h 45"/>
                <a:gd name="T46" fmla="*/ 188 w 291"/>
                <a:gd name="T47" fmla="*/ 18 h 45"/>
                <a:gd name="T48" fmla="*/ 193 w 291"/>
                <a:gd name="T49" fmla="*/ 41 h 45"/>
                <a:gd name="T50" fmla="*/ 167 w 291"/>
                <a:gd name="T51" fmla="*/ 7 h 45"/>
                <a:gd name="T52" fmla="*/ 164 w 291"/>
                <a:gd name="T53" fmla="*/ 1 h 45"/>
                <a:gd name="T54" fmla="*/ 171 w 291"/>
                <a:gd name="T55" fmla="*/ 3 h 45"/>
                <a:gd name="T56" fmla="*/ 164 w 291"/>
                <a:gd name="T57" fmla="*/ 13 h 45"/>
                <a:gd name="T58" fmla="*/ 164 w 291"/>
                <a:gd name="T59" fmla="*/ 45 h 45"/>
                <a:gd name="T60" fmla="*/ 142 w 291"/>
                <a:gd name="T61" fmla="*/ 39 h 45"/>
                <a:gd name="T62" fmla="*/ 146 w 291"/>
                <a:gd name="T63" fmla="*/ 23 h 45"/>
                <a:gd name="T64" fmla="*/ 131 w 291"/>
                <a:gd name="T65" fmla="*/ 19 h 45"/>
                <a:gd name="T66" fmla="*/ 128 w 291"/>
                <a:gd name="T67" fmla="*/ 35 h 45"/>
                <a:gd name="T68" fmla="*/ 153 w 291"/>
                <a:gd name="T69" fmla="*/ 0 h 45"/>
                <a:gd name="T70" fmla="*/ 148 w 291"/>
                <a:gd name="T71" fmla="*/ 40 h 45"/>
                <a:gd name="T72" fmla="*/ 128 w 291"/>
                <a:gd name="T73" fmla="*/ 43 h 45"/>
                <a:gd name="T74" fmla="*/ 122 w 291"/>
                <a:gd name="T75" fmla="*/ 21 h 45"/>
                <a:gd name="T76" fmla="*/ 143 w 291"/>
                <a:gd name="T77" fmla="*/ 14 h 45"/>
                <a:gd name="T78" fmla="*/ 153 w 291"/>
                <a:gd name="T79" fmla="*/ 0 h 45"/>
                <a:gd name="T80" fmla="*/ 112 w 291"/>
                <a:gd name="T81" fmla="*/ 27 h 45"/>
                <a:gd name="T82" fmla="*/ 107 w 291"/>
                <a:gd name="T83" fmla="*/ 27 h 45"/>
                <a:gd name="T84" fmla="*/ 91 w 291"/>
                <a:gd name="T85" fmla="*/ 21 h 45"/>
                <a:gd name="T86" fmla="*/ 82 w 291"/>
                <a:gd name="T87" fmla="*/ 45 h 45"/>
                <a:gd name="T88" fmla="*/ 88 w 291"/>
                <a:gd name="T89" fmla="*/ 18 h 45"/>
                <a:gd name="T90" fmla="*/ 58 w 291"/>
                <a:gd name="T91" fmla="*/ 40 h 45"/>
                <a:gd name="T92" fmla="*/ 68 w 291"/>
                <a:gd name="T93" fmla="*/ 29 h 45"/>
                <a:gd name="T94" fmla="*/ 58 w 291"/>
                <a:gd name="T95" fmla="*/ 18 h 45"/>
                <a:gd name="T96" fmla="*/ 47 w 291"/>
                <a:gd name="T97" fmla="*/ 29 h 45"/>
                <a:gd name="T98" fmla="*/ 58 w 291"/>
                <a:gd name="T99" fmla="*/ 40 h 45"/>
                <a:gd name="T100" fmla="*/ 43 w 291"/>
                <a:gd name="T101" fmla="*/ 38 h 45"/>
                <a:gd name="T102" fmla="*/ 49 w 291"/>
                <a:gd name="T103" fmla="*/ 15 h 45"/>
                <a:gd name="T104" fmla="*/ 72 w 291"/>
                <a:gd name="T105" fmla="*/ 21 h 45"/>
                <a:gd name="T106" fmla="*/ 66 w 291"/>
                <a:gd name="T107" fmla="*/ 43 h 45"/>
                <a:gd name="T108" fmla="*/ 10 w 291"/>
                <a:gd name="T109" fmla="*/ 43 h 45"/>
                <a:gd name="T110" fmla="*/ 2 w 291"/>
                <a:gd name="T111" fmla="*/ 13 h 45"/>
                <a:gd name="T112" fmla="*/ 31 w 291"/>
                <a:gd name="T113" fmla="*/ 4 h 45"/>
                <a:gd name="T114" fmla="*/ 22 w 291"/>
                <a:gd name="T115" fmla="*/ 8 h 45"/>
                <a:gd name="T116" fmla="*/ 6 w 291"/>
                <a:gd name="T117" fmla="*/ 24 h 45"/>
                <a:gd name="T118" fmla="*/ 22 w 291"/>
                <a:gd name="T119" fmla="*/ 40 h 45"/>
                <a:gd name="T120" fmla="*/ 31 w 291"/>
                <a:gd name="T121"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45">
                  <a:moveTo>
                    <a:pt x="278" y="13"/>
                  </a:moveTo>
                  <a:cubicBezTo>
                    <a:pt x="282" y="13"/>
                    <a:pt x="285" y="14"/>
                    <a:pt x="287" y="16"/>
                  </a:cubicBezTo>
                  <a:cubicBezTo>
                    <a:pt x="290" y="19"/>
                    <a:pt x="291" y="22"/>
                    <a:pt x="291" y="27"/>
                  </a:cubicBezTo>
                  <a:cubicBezTo>
                    <a:pt x="291" y="45"/>
                    <a:pt x="291" y="45"/>
                    <a:pt x="291" y="45"/>
                  </a:cubicBezTo>
                  <a:cubicBezTo>
                    <a:pt x="285" y="45"/>
                    <a:pt x="285" y="45"/>
                    <a:pt x="285" y="45"/>
                  </a:cubicBezTo>
                  <a:cubicBezTo>
                    <a:pt x="285" y="27"/>
                    <a:pt x="285" y="27"/>
                    <a:pt x="285" y="27"/>
                  </a:cubicBezTo>
                  <a:cubicBezTo>
                    <a:pt x="285" y="24"/>
                    <a:pt x="284" y="22"/>
                    <a:pt x="283" y="20"/>
                  </a:cubicBezTo>
                  <a:cubicBezTo>
                    <a:pt x="281" y="19"/>
                    <a:pt x="279" y="18"/>
                    <a:pt x="276" y="18"/>
                  </a:cubicBezTo>
                  <a:cubicBezTo>
                    <a:pt x="273" y="18"/>
                    <a:pt x="271" y="19"/>
                    <a:pt x="269" y="21"/>
                  </a:cubicBezTo>
                  <a:cubicBezTo>
                    <a:pt x="267" y="23"/>
                    <a:pt x="266" y="25"/>
                    <a:pt x="266" y="29"/>
                  </a:cubicBezTo>
                  <a:cubicBezTo>
                    <a:pt x="266" y="45"/>
                    <a:pt x="266" y="45"/>
                    <a:pt x="266" y="45"/>
                  </a:cubicBezTo>
                  <a:cubicBezTo>
                    <a:pt x="261" y="45"/>
                    <a:pt x="261" y="45"/>
                    <a:pt x="261" y="45"/>
                  </a:cubicBezTo>
                  <a:cubicBezTo>
                    <a:pt x="261" y="13"/>
                    <a:pt x="261" y="13"/>
                    <a:pt x="261" y="13"/>
                  </a:cubicBezTo>
                  <a:cubicBezTo>
                    <a:pt x="266" y="13"/>
                    <a:pt x="266" y="13"/>
                    <a:pt x="266" y="13"/>
                  </a:cubicBezTo>
                  <a:cubicBezTo>
                    <a:pt x="266" y="18"/>
                    <a:pt x="266" y="18"/>
                    <a:pt x="266" y="18"/>
                  </a:cubicBezTo>
                  <a:cubicBezTo>
                    <a:pt x="267" y="16"/>
                    <a:pt x="269" y="15"/>
                    <a:pt x="271" y="14"/>
                  </a:cubicBezTo>
                  <a:cubicBezTo>
                    <a:pt x="273" y="13"/>
                    <a:pt x="275" y="13"/>
                    <a:pt x="278" y="13"/>
                  </a:cubicBezTo>
                  <a:close/>
                  <a:moveTo>
                    <a:pt x="236" y="40"/>
                  </a:moveTo>
                  <a:cubicBezTo>
                    <a:pt x="238" y="40"/>
                    <a:pt x="240" y="40"/>
                    <a:pt x="242" y="39"/>
                  </a:cubicBezTo>
                  <a:cubicBezTo>
                    <a:pt x="243" y="38"/>
                    <a:pt x="245" y="37"/>
                    <a:pt x="245" y="35"/>
                  </a:cubicBezTo>
                  <a:cubicBezTo>
                    <a:pt x="246" y="33"/>
                    <a:pt x="247" y="31"/>
                    <a:pt x="247" y="29"/>
                  </a:cubicBezTo>
                  <a:cubicBezTo>
                    <a:pt x="247" y="27"/>
                    <a:pt x="246" y="25"/>
                    <a:pt x="245" y="23"/>
                  </a:cubicBezTo>
                  <a:cubicBezTo>
                    <a:pt x="245" y="22"/>
                    <a:pt x="243" y="20"/>
                    <a:pt x="242" y="19"/>
                  </a:cubicBezTo>
                  <a:cubicBezTo>
                    <a:pt x="240" y="18"/>
                    <a:pt x="238" y="18"/>
                    <a:pt x="236" y="18"/>
                  </a:cubicBezTo>
                  <a:cubicBezTo>
                    <a:pt x="234" y="18"/>
                    <a:pt x="232" y="18"/>
                    <a:pt x="231" y="19"/>
                  </a:cubicBezTo>
                  <a:cubicBezTo>
                    <a:pt x="229" y="20"/>
                    <a:pt x="228" y="22"/>
                    <a:pt x="227" y="23"/>
                  </a:cubicBezTo>
                  <a:cubicBezTo>
                    <a:pt x="226" y="25"/>
                    <a:pt x="225" y="27"/>
                    <a:pt x="225" y="29"/>
                  </a:cubicBezTo>
                  <a:cubicBezTo>
                    <a:pt x="225" y="31"/>
                    <a:pt x="226" y="33"/>
                    <a:pt x="227" y="35"/>
                  </a:cubicBezTo>
                  <a:cubicBezTo>
                    <a:pt x="228" y="37"/>
                    <a:pt x="229" y="38"/>
                    <a:pt x="231" y="39"/>
                  </a:cubicBezTo>
                  <a:cubicBezTo>
                    <a:pt x="232" y="40"/>
                    <a:pt x="234" y="40"/>
                    <a:pt x="236" y="40"/>
                  </a:cubicBezTo>
                  <a:close/>
                  <a:moveTo>
                    <a:pt x="236" y="45"/>
                  </a:moveTo>
                  <a:cubicBezTo>
                    <a:pt x="233" y="45"/>
                    <a:pt x="230" y="45"/>
                    <a:pt x="228" y="43"/>
                  </a:cubicBezTo>
                  <a:cubicBezTo>
                    <a:pt x="225" y="42"/>
                    <a:pt x="223" y="40"/>
                    <a:pt x="222" y="38"/>
                  </a:cubicBezTo>
                  <a:cubicBezTo>
                    <a:pt x="220" y="35"/>
                    <a:pt x="220" y="32"/>
                    <a:pt x="220" y="29"/>
                  </a:cubicBezTo>
                  <a:cubicBezTo>
                    <a:pt x="220" y="26"/>
                    <a:pt x="220" y="23"/>
                    <a:pt x="222" y="21"/>
                  </a:cubicBezTo>
                  <a:cubicBezTo>
                    <a:pt x="223" y="18"/>
                    <a:pt x="225" y="16"/>
                    <a:pt x="228" y="15"/>
                  </a:cubicBezTo>
                  <a:cubicBezTo>
                    <a:pt x="230" y="14"/>
                    <a:pt x="233" y="13"/>
                    <a:pt x="236" y="13"/>
                  </a:cubicBezTo>
                  <a:cubicBezTo>
                    <a:pt x="239" y="13"/>
                    <a:pt x="242" y="14"/>
                    <a:pt x="245" y="15"/>
                  </a:cubicBezTo>
                  <a:cubicBezTo>
                    <a:pt x="247" y="16"/>
                    <a:pt x="249" y="18"/>
                    <a:pt x="250" y="21"/>
                  </a:cubicBezTo>
                  <a:cubicBezTo>
                    <a:pt x="252" y="23"/>
                    <a:pt x="253" y="26"/>
                    <a:pt x="253" y="29"/>
                  </a:cubicBezTo>
                  <a:cubicBezTo>
                    <a:pt x="253" y="32"/>
                    <a:pt x="252" y="35"/>
                    <a:pt x="250" y="38"/>
                  </a:cubicBezTo>
                  <a:cubicBezTo>
                    <a:pt x="249" y="40"/>
                    <a:pt x="247" y="42"/>
                    <a:pt x="245" y="43"/>
                  </a:cubicBezTo>
                  <a:cubicBezTo>
                    <a:pt x="242" y="45"/>
                    <a:pt x="239" y="45"/>
                    <a:pt x="236" y="45"/>
                  </a:cubicBezTo>
                  <a:close/>
                  <a:moveTo>
                    <a:pt x="209" y="7"/>
                  </a:moveTo>
                  <a:cubicBezTo>
                    <a:pt x="208" y="7"/>
                    <a:pt x="207" y="7"/>
                    <a:pt x="206" y="6"/>
                  </a:cubicBezTo>
                  <a:cubicBezTo>
                    <a:pt x="205" y="5"/>
                    <a:pt x="205" y="4"/>
                    <a:pt x="205" y="3"/>
                  </a:cubicBezTo>
                  <a:cubicBezTo>
                    <a:pt x="205" y="2"/>
                    <a:pt x="205" y="1"/>
                    <a:pt x="206" y="1"/>
                  </a:cubicBezTo>
                  <a:cubicBezTo>
                    <a:pt x="207" y="0"/>
                    <a:pt x="208" y="0"/>
                    <a:pt x="209" y="0"/>
                  </a:cubicBezTo>
                  <a:cubicBezTo>
                    <a:pt x="210" y="0"/>
                    <a:pt x="211" y="0"/>
                    <a:pt x="211" y="1"/>
                  </a:cubicBezTo>
                  <a:cubicBezTo>
                    <a:pt x="212" y="1"/>
                    <a:pt x="213" y="2"/>
                    <a:pt x="213" y="3"/>
                  </a:cubicBezTo>
                  <a:cubicBezTo>
                    <a:pt x="213" y="4"/>
                    <a:pt x="212" y="5"/>
                    <a:pt x="211" y="6"/>
                  </a:cubicBezTo>
                  <a:cubicBezTo>
                    <a:pt x="211" y="7"/>
                    <a:pt x="210" y="7"/>
                    <a:pt x="209" y="7"/>
                  </a:cubicBezTo>
                  <a:close/>
                  <a:moveTo>
                    <a:pt x="206" y="13"/>
                  </a:moveTo>
                  <a:cubicBezTo>
                    <a:pt x="212" y="13"/>
                    <a:pt x="212" y="13"/>
                    <a:pt x="212" y="13"/>
                  </a:cubicBezTo>
                  <a:cubicBezTo>
                    <a:pt x="212" y="45"/>
                    <a:pt x="212" y="45"/>
                    <a:pt x="212" y="45"/>
                  </a:cubicBezTo>
                  <a:cubicBezTo>
                    <a:pt x="206" y="45"/>
                    <a:pt x="206" y="45"/>
                    <a:pt x="206" y="45"/>
                  </a:cubicBezTo>
                  <a:lnTo>
                    <a:pt x="206" y="13"/>
                  </a:lnTo>
                  <a:close/>
                  <a:moveTo>
                    <a:pt x="199" y="43"/>
                  </a:moveTo>
                  <a:cubicBezTo>
                    <a:pt x="198" y="44"/>
                    <a:pt x="197" y="44"/>
                    <a:pt x="196" y="45"/>
                  </a:cubicBezTo>
                  <a:cubicBezTo>
                    <a:pt x="194" y="45"/>
                    <a:pt x="193" y="45"/>
                    <a:pt x="192" y="45"/>
                  </a:cubicBezTo>
                  <a:cubicBezTo>
                    <a:pt x="189" y="45"/>
                    <a:pt x="186" y="45"/>
                    <a:pt x="184" y="43"/>
                  </a:cubicBezTo>
                  <a:cubicBezTo>
                    <a:pt x="183" y="41"/>
                    <a:pt x="182" y="39"/>
                    <a:pt x="182" y="35"/>
                  </a:cubicBezTo>
                  <a:cubicBezTo>
                    <a:pt x="182" y="18"/>
                    <a:pt x="182" y="18"/>
                    <a:pt x="182" y="18"/>
                  </a:cubicBezTo>
                  <a:cubicBezTo>
                    <a:pt x="176" y="18"/>
                    <a:pt x="176" y="18"/>
                    <a:pt x="176" y="18"/>
                  </a:cubicBezTo>
                  <a:cubicBezTo>
                    <a:pt x="176" y="13"/>
                    <a:pt x="176" y="13"/>
                    <a:pt x="176" y="13"/>
                  </a:cubicBezTo>
                  <a:cubicBezTo>
                    <a:pt x="182" y="13"/>
                    <a:pt x="182" y="13"/>
                    <a:pt x="182" y="13"/>
                  </a:cubicBezTo>
                  <a:cubicBezTo>
                    <a:pt x="182" y="6"/>
                    <a:pt x="182" y="6"/>
                    <a:pt x="182" y="6"/>
                  </a:cubicBezTo>
                  <a:cubicBezTo>
                    <a:pt x="188" y="6"/>
                    <a:pt x="188" y="6"/>
                    <a:pt x="188" y="6"/>
                  </a:cubicBezTo>
                  <a:cubicBezTo>
                    <a:pt x="188" y="13"/>
                    <a:pt x="188" y="13"/>
                    <a:pt x="188" y="13"/>
                  </a:cubicBezTo>
                  <a:cubicBezTo>
                    <a:pt x="197" y="13"/>
                    <a:pt x="197" y="13"/>
                    <a:pt x="197" y="13"/>
                  </a:cubicBezTo>
                  <a:cubicBezTo>
                    <a:pt x="197" y="18"/>
                    <a:pt x="197" y="18"/>
                    <a:pt x="197" y="18"/>
                  </a:cubicBezTo>
                  <a:cubicBezTo>
                    <a:pt x="188" y="18"/>
                    <a:pt x="188" y="18"/>
                    <a:pt x="188" y="18"/>
                  </a:cubicBezTo>
                  <a:cubicBezTo>
                    <a:pt x="188" y="35"/>
                    <a:pt x="188" y="35"/>
                    <a:pt x="188" y="35"/>
                  </a:cubicBezTo>
                  <a:cubicBezTo>
                    <a:pt x="188" y="37"/>
                    <a:pt x="188" y="38"/>
                    <a:pt x="189" y="39"/>
                  </a:cubicBezTo>
                  <a:cubicBezTo>
                    <a:pt x="190" y="40"/>
                    <a:pt x="191" y="41"/>
                    <a:pt x="193" y="41"/>
                  </a:cubicBezTo>
                  <a:cubicBezTo>
                    <a:pt x="194" y="41"/>
                    <a:pt x="196" y="40"/>
                    <a:pt x="197" y="39"/>
                  </a:cubicBezTo>
                  <a:lnTo>
                    <a:pt x="199" y="43"/>
                  </a:lnTo>
                  <a:close/>
                  <a:moveTo>
                    <a:pt x="167" y="7"/>
                  </a:moveTo>
                  <a:cubicBezTo>
                    <a:pt x="166" y="7"/>
                    <a:pt x="165" y="7"/>
                    <a:pt x="164" y="6"/>
                  </a:cubicBezTo>
                  <a:cubicBezTo>
                    <a:pt x="164" y="5"/>
                    <a:pt x="163" y="4"/>
                    <a:pt x="163" y="3"/>
                  </a:cubicBezTo>
                  <a:cubicBezTo>
                    <a:pt x="163" y="2"/>
                    <a:pt x="164" y="1"/>
                    <a:pt x="164" y="1"/>
                  </a:cubicBezTo>
                  <a:cubicBezTo>
                    <a:pt x="165" y="0"/>
                    <a:pt x="166" y="0"/>
                    <a:pt x="167" y="0"/>
                  </a:cubicBezTo>
                  <a:cubicBezTo>
                    <a:pt x="168" y="0"/>
                    <a:pt x="169" y="0"/>
                    <a:pt x="170" y="1"/>
                  </a:cubicBezTo>
                  <a:cubicBezTo>
                    <a:pt x="171" y="1"/>
                    <a:pt x="171" y="2"/>
                    <a:pt x="171" y="3"/>
                  </a:cubicBezTo>
                  <a:cubicBezTo>
                    <a:pt x="171" y="4"/>
                    <a:pt x="171" y="5"/>
                    <a:pt x="170" y="6"/>
                  </a:cubicBezTo>
                  <a:cubicBezTo>
                    <a:pt x="169" y="7"/>
                    <a:pt x="168" y="7"/>
                    <a:pt x="167" y="7"/>
                  </a:cubicBezTo>
                  <a:close/>
                  <a:moveTo>
                    <a:pt x="164" y="13"/>
                  </a:moveTo>
                  <a:cubicBezTo>
                    <a:pt x="170" y="13"/>
                    <a:pt x="170" y="13"/>
                    <a:pt x="170" y="13"/>
                  </a:cubicBezTo>
                  <a:cubicBezTo>
                    <a:pt x="170" y="45"/>
                    <a:pt x="170" y="45"/>
                    <a:pt x="170" y="45"/>
                  </a:cubicBezTo>
                  <a:cubicBezTo>
                    <a:pt x="164" y="45"/>
                    <a:pt x="164" y="45"/>
                    <a:pt x="164" y="45"/>
                  </a:cubicBezTo>
                  <a:lnTo>
                    <a:pt x="164" y="13"/>
                  </a:lnTo>
                  <a:close/>
                  <a:moveTo>
                    <a:pt x="137" y="40"/>
                  </a:moveTo>
                  <a:cubicBezTo>
                    <a:pt x="139" y="40"/>
                    <a:pt x="141" y="40"/>
                    <a:pt x="142" y="39"/>
                  </a:cubicBezTo>
                  <a:cubicBezTo>
                    <a:pt x="144" y="38"/>
                    <a:pt x="145" y="37"/>
                    <a:pt x="146" y="35"/>
                  </a:cubicBezTo>
                  <a:cubicBezTo>
                    <a:pt x="147" y="33"/>
                    <a:pt x="148" y="31"/>
                    <a:pt x="148" y="29"/>
                  </a:cubicBezTo>
                  <a:cubicBezTo>
                    <a:pt x="148" y="27"/>
                    <a:pt x="147" y="25"/>
                    <a:pt x="146" y="23"/>
                  </a:cubicBezTo>
                  <a:cubicBezTo>
                    <a:pt x="145" y="22"/>
                    <a:pt x="144" y="20"/>
                    <a:pt x="142" y="19"/>
                  </a:cubicBezTo>
                  <a:cubicBezTo>
                    <a:pt x="141" y="18"/>
                    <a:pt x="139" y="18"/>
                    <a:pt x="137" y="18"/>
                  </a:cubicBezTo>
                  <a:cubicBezTo>
                    <a:pt x="135" y="18"/>
                    <a:pt x="133" y="18"/>
                    <a:pt x="131" y="19"/>
                  </a:cubicBezTo>
                  <a:cubicBezTo>
                    <a:pt x="130" y="20"/>
                    <a:pt x="128" y="22"/>
                    <a:pt x="128" y="23"/>
                  </a:cubicBezTo>
                  <a:cubicBezTo>
                    <a:pt x="127" y="25"/>
                    <a:pt x="126" y="27"/>
                    <a:pt x="126" y="29"/>
                  </a:cubicBezTo>
                  <a:cubicBezTo>
                    <a:pt x="126" y="31"/>
                    <a:pt x="127" y="33"/>
                    <a:pt x="128" y="35"/>
                  </a:cubicBezTo>
                  <a:cubicBezTo>
                    <a:pt x="128" y="37"/>
                    <a:pt x="130" y="38"/>
                    <a:pt x="131" y="39"/>
                  </a:cubicBezTo>
                  <a:cubicBezTo>
                    <a:pt x="133" y="40"/>
                    <a:pt x="135" y="40"/>
                    <a:pt x="137" y="40"/>
                  </a:cubicBezTo>
                  <a:close/>
                  <a:moveTo>
                    <a:pt x="153" y="0"/>
                  </a:moveTo>
                  <a:cubicBezTo>
                    <a:pt x="153" y="45"/>
                    <a:pt x="153" y="45"/>
                    <a:pt x="153" y="45"/>
                  </a:cubicBezTo>
                  <a:cubicBezTo>
                    <a:pt x="148" y="45"/>
                    <a:pt x="148" y="45"/>
                    <a:pt x="148" y="45"/>
                  </a:cubicBezTo>
                  <a:cubicBezTo>
                    <a:pt x="148" y="40"/>
                    <a:pt x="148" y="40"/>
                    <a:pt x="148" y="40"/>
                  </a:cubicBezTo>
                  <a:cubicBezTo>
                    <a:pt x="146" y="42"/>
                    <a:pt x="145" y="43"/>
                    <a:pt x="143" y="44"/>
                  </a:cubicBezTo>
                  <a:cubicBezTo>
                    <a:pt x="141" y="45"/>
                    <a:pt x="139" y="45"/>
                    <a:pt x="136" y="45"/>
                  </a:cubicBezTo>
                  <a:cubicBezTo>
                    <a:pt x="133" y="45"/>
                    <a:pt x="131" y="45"/>
                    <a:pt x="128" y="43"/>
                  </a:cubicBezTo>
                  <a:cubicBezTo>
                    <a:pt x="126" y="42"/>
                    <a:pt x="124" y="40"/>
                    <a:pt x="122" y="38"/>
                  </a:cubicBezTo>
                  <a:cubicBezTo>
                    <a:pt x="121" y="35"/>
                    <a:pt x="120" y="32"/>
                    <a:pt x="120" y="29"/>
                  </a:cubicBezTo>
                  <a:cubicBezTo>
                    <a:pt x="120" y="26"/>
                    <a:pt x="121" y="23"/>
                    <a:pt x="122" y="21"/>
                  </a:cubicBezTo>
                  <a:cubicBezTo>
                    <a:pt x="124" y="18"/>
                    <a:pt x="126" y="16"/>
                    <a:pt x="128" y="15"/>
                  </a:cubicBezTo>
                  <a:cubicBezTo>
                    <a:pt x="131" y="14"/>
                    <a:pt x="133" y="13"/>
                    <a:pt x="136" y="13"/>
                  </a:cubicBezTo>
                  <a:cubicBezTo>
                    <a:pt x="139" y="13"/>
                    <a:pt x="141" y="13"/>
                    <a:pt x="143" y="14"/>
                  </a:cubicBezTo>
                  <a:cubicBezTo>
                    <a:pt x="145" y="15"/>
                    <a:pt x="146" y="16"/>
                    <a:pt x="148" y="18"/>
                  </a:cubicBezTo>
                  <a:cubicBezTo>
                    <a:pt x="148" y="0"/>
                    <a:pt x="148" y="0"/>
                    <a:pt x="148" y="0"/>
                  </a:cubicBezTo>
                  <a:lnTo>
                    <a:pt x="153" y="0"/>
                  </a:lnTo>
                  <a:close/>
                  <a:moveTo>
                    <a:pt x="99" y="13"/>
                  </a:moveTo>
                  <a:cubicBezTo>
                    <a:pt x="103" y="13"/>
                    <a:pt x="106" y="14"/>
                    <a:pt x="109" y="16"/>
                  </a:cubicBezTo>
                  <a:cubicBezTo>
                    <a:pt x="111" y="19"/>
                    <a:pt x="112" y="22"/>
                    <a:pt x="112" y="27"/>
                  </a:cubicBezTo>
                  <a:cubicBezTo>
                    <a:pt x="112" y="45"/>
                    <a:pt x="112" y="45"/>
                    <a:pt x="112" y="45"/>
                  </a:cubicBezTo>
                  <a:cubicBezTo>
                    <a:pt x="107" y="45"/>
                    <a:pt x="107" y="45"/>
                    <a:pt x="107" y="45"/>
                  </a:cubicBezTo>
                  <a:cubicBezTo>
                    <a:pt x="107" y="27"/>
                    <a:pt x="107" y="27"/>
                    <a:pt x="107" y="27"/>
                  </a:cubicBezTo>
                  <a:cubicBezTo>
                    <a:pt x="107" y="24"/>
                    <a:pt x="106" y="22"/>
                    <a:pt x="104" y="20"/>
                  </a:cubicBezTo>
                  <a:cubicBezTo>
                    <a:pt x="103" y="19"/>
                    <a:pt x="101" y="18"/>
                    <a:pt x="98" y="18"/>
                  </a:cubicBezTo>
                  <a:cubicBezTo>
                    <a:pt x="95" y="18"/>
                    <a:pt x="93" y="19"/>
                    <a:pt x="91" y="21"/>
                  </a:cubicBezTo>
                  <a:cubicBezTo>
                    <a:pt x="89" y="23"/>
                    <a:pt x="88" y="25"/>
                    <a:pt x="88" y="29"/>
                  </a:cubicBezTo>
                  <a:cubicBezTo>
                    <a:pt x="88" y="45"/>
                    <a:pt x="88" y="45"/>
                    <a:pt x="88" y="45"/>
                  </a:cubicBezTo>
                  <a:cubicBezTo>
                    <a:pt x="82" y="45"/>
                    <a:pt x="82" y="45"/>
                    <a:pt x="82" y="45"/>
                  </a:cubicBezTo>
                  <a:cubicBezTo>
                    <a:pt x="82" y="13"/>
                    <a:pt x="82" y="13"/>
                    <a:pt x="82" y="13"/>
                  </a:cubicBezTo>
                  <a:cubicBezTo>
                    <a:pt x="88" y="13"/>
                    <a:pt x="88" y="13"/>
                    <a:pt x="88" y="13"/>
                  </a:cubicBezTo>
                  <a:cubicBezTo>
                    <a:pt x="88" y="18"/>
                    <a:pt x="88" y="18"/>
                    <a:pt x="88" y="18"/>
                  </a:cubicBezTo>
                  <a:cubicBezTo>
                    <a:pt x="89" y="16"/>
                    <a:pt x="91" y="15"/>
                    <a:pt x="92" y="14"/>
                  </a:cubicBezTo>
                  <a:cubicBezTo>
                    <a:pt x="94" y="13"/>
                    <a:pt x="97" y="13"/>
                    <a:pt x="99" y="13"/>
                  </a:cubicBezTo>
                  <a:close/>
                  <a:moveTo>
                    <a:pt x="58" y="40"/>
                  </a:moveTo>
                  <a:cubicBezTo>
                    <a:pt x="60" y="40"/>
                    <a:pt x="62" y="40"/>
                    <a:pt x="63" y="39"/>
                  </a:cubicBezTo>
                  <a:cubicBezTo>
                    <a:pt x="65" y="38"/>
                    <a:pt x="66" y="37"/>
                    <a:pt x="67" y="35"/>
                  </a:cubicBezTo>
                  <a:cubicBezTo>
                    <a:pt x="68" y="33"/>
                    <a:pt x="68" y="31"/>
                    <a:pt x="68" y="29"/>
                  </a:cubicBezTo>
                  <a:cubicBezTo>
                    <a:pt x="68" y="27"/>
                    <a:pt x="68" y="25"/>
                    <a:pt x="67" y="23"/>
                  </a:cubicBezTo>
                  <a:cubicBezTo>
                    <a:pt x="66" y="22"/>
                    <a:pt x="65" y="20"/>
                    <a:pt x="63" y="19"/>
                  </a:cubicBezTo>
                  <a:cubicBezTo>
                    <a:pt x="62" y="18"/>
                    <a:pt x="60" y="18"/>
                    <a:pt x="58" y="18"/>
                  </a:cubicBezTo>
                  <a:cubicBezTo>
                    <a:pt x="56" y="18"/>
                    <a:pt x="54" y="18"/>
                    <a:pt x="52" y="19"/>
                  </a:cubicBezTo>
                  <a:cubicBezTo>
                    <a:pt x="51" y="20"/>
                    <a:pt x="49" y="22"/>
                    <a:pt x="48" y="23"/>
                  </a:cubicBezTo>
                  <a:cubicBezTo>
                    <a:pt x="48" y="25"/>
                    <a:pt x="47" y="27"/>
                    <a:pt x="47" y="29"/>
                  </a:cubicBezTo>
                  <a:cubicBezTo>
                    <a:pt x="47" y="31"/>
                    <a:pt x="48" y="33"/>
                    <a:pt x="48" y="35"/>
                  </a:cubicBezTo>
                  <a:cubicBezTo>
                    <a:pt x="49" y="37"/>
                    <a:pt x="51" y="38"/>
                    <a:pt x="52" y="39"/>
                  </a:cubicBezTo>
                  <a:cubicBezTo>
                    <a:pt x="54" y="40"/>
                    <a:pt x="56" y="40"/>
                    <a:pt x="58" y="40"/>
                  </a:cubicBezTo>
                  <a:close/>
                  <a:moveTo>
                    <a:pt x="58" y="45"/>
                  </a:moveTo>
                  <a:cubicBezTo>
                    <a:pt x="55" y="45"/>
                    <a:pt x="52" y="45"/>
                    <a:pt x="49" y="43"/>
                  </a:cubicBezTo>
                  <a:cubicBezTo>
                    <a:pt x="47" y="42"/>
                    <a:pt x="45" y="40"/>
                    <a:pt x="43" y="38"/>
                  </a:cubicBezTo>
                  <a:cubicBezTo>
                    <a:pt x="42" y="35"/>
                    <a:pt x="41" y="32"/>
                    <a:pt x="41" y="29"/>
                  </a:cubicBezTo>
                  <a:cubicBezTo>
                    <a:pt x="41" y="26"/>
                    <a:pt x="42" y="23"/>
                    <a:pt x="43" y="21"/>
                  </a:cubicBezTo>
                  <a:cubicBezTo>
                    <a:pt x="45" y="18"/>
                    <a:pt x="47" y="16"/>
                    <a:pt x="49" y="15"/>
                  </a:cubicBezTo>
                  <a:cubicBezTo>
                    <a:pt x="52" y="14"/>
                    <a:pt x="55" y="13"/>
                    <a:pt x="58" y="13"/>
                  </a:cubicBezTo>
                  <a:cubicBezTo>
                    <a:pt x="61" y="13"/>
                    <a:pt x="64" y="14"/>
                    <a:pt x="66" y="15"/>
                  </a:cubicBezTo>
                  <a:cubicBezTo>
                    <a:pt x="69" y="16"/>
                    <a:pt x="71" y="18"/>
                    <a:pt x="72" y="21"/>
                  </a:cubicBezTo>
                  <a:cubicBezTo>
                    <a:pt x="74" y="23"/>
                    <a:pt x="74" y="26"/>
                    <a:pt x="74" y="29"/>
                  </a:cubicBezTo>
                  <a:cubicBezTo>
                    <a:pt x="74" y="32"/>
                    <a:pt x="74" y="35"/>
                    <a:pt x="72" y="38"/>
                  </a:cubicBezTo>
                  <a:cubicBezTo>
                    <a:pt x="71" y="40"/>
                    <a:pt x="69" y="42"/>
                    <a:pt x="66" y="43"/>
                  </a:cubicBezTo>
                  <a:cubicBezTo>
                    <a:pt x="64" y="45"/>
                    <a:pt x="61" y="45"/>
                    <a:pt x="58" y="45"/>
                  </a:cubicBezTo>
                  <a:close/>
                  <a:moveTo>
                    <a:pt x="22" y="45"/>
                  </a:moveTo>
                  <a:cubicBezTo>
                    <a:pt x="18" y="45"/>
                    <a:pt x="14" y="45"/>
                    <a:pt x="10" y="43"/>
                  </a:cubicBezTo>
                  <a:cubicBezTo>
                    <a:pt x="7" y="41"/>
                    <a:pt x="4" y="38"/>
                    <a:pt x="2" y="35"/>
                  </a:cubicBezTo>
                  <a:cubicBezTo>
                    <a:pt x="1" y="32"/>
                    <a:pt x="0" y="28"/>
                    <a:pt x="0" y="24"/>
                  </a:cubicBezTo>
                  <a:cubicBezTo>
                    <a:pt x="0" y="20"/>
                    <a:pt x="1" y="16"/>
                    <a:pt x="2" y="13"/>
                  </a:cubicBezTo>
                  <a:cubicBezTo>
                    <a:pt x="4" y="10"/>
                    <a:pt x="7" y="7"/>
                    <a:pt x="10" y="5"/>
                  </a:cubicBezTo>
                  <a:cubicBezTo>
                    <a:pt x="14" y="3"/>
                    <a:pt x="18" y="3"/>
                    <a:pt x="22" y="3"/>
                  </a:cubicBezTo>
                  <a:cubicBezTo>
                    <a:pt x="25" y="3"/>
                    <a:pt x="28" y="3"/>
                    <a:pt x="31" y="4"/>
                  </a:cubicBezTo>
                  <a:cubicBezTo>
                    <a:pt x="34" y="5"/>
                    <a:pt x="36" y="7"/>
                    <a:pt x="38" y="9"/>
                  </a:cubicBezTo>
                  <a:cubicBezTo>
                    <a:pt x="34" y="13"/>
                    <a:pt x="34" y="13"/>
                    <a:pt x="34" y="13"/>
                  </a:cubicBezTo>
                  <a:cubicBezTo>
                    <a:pt x="31" y="10"/>
                    <a:pt x="27" y="8"/>
                    <a:pt x="22" y="8"/>
                  </a:cubicBezTo>
                  <a:cubicBezTo>
                    <a:pt x="19" y="8"/>
                    <a:pt x="16" y="9"/>
                    <a:pt x="14" y="10"/>
                  </a:cubicBezTo>
                  <a:cubicBezTo>
                    <a:pt x="11" y="11"/>
                    <a:pt x="9" y="13"/>
                    <a:pt x="8" y="16"/>
                  </a:cubicBezTo>
                  <a:cubicBezTo>
                    <a:pt x="6" y="18"/>
                    <a:pt x="6" y="21"/>
                    <a:pt x="6" y="24"/>
                  </a:cubicBezTo>
                  <a:cubicBezTo>
                    <a:pt x="6" y="27"/>
                    <a:pt x="6" y="30"/>
                    <a:pt x="8" y="32"/>
                  </a:cubicBezTo>
                  <a:cubicBezTo>
                    <a:pt x="9" y="35"/>
                    <a:pt x="11" y="37"/>
                    <a:pt x="14" y="38"/>
                  </a:cubicBezTo>
                  <a:cubicBezTo>
                    <a:pt x="16" y="39"/>
                    <a:pt x="19" y="40"/>
                    <a:pt x="22" y="40"/>
                  </a:cubicBezTo>
                  <a:cubicBezTo>
                    <a:pt x="27" y="40"/>
                    <a:pt x="31" y="38"/>
                    <a:pt x="34" y="35"/>
                  </a:cubicBezTo>
                  <a:cubicBezTo>
                    <a:pt x="38" y="39"/>
                    <a:pt x="38" y="39"/>
                    <a:pt x="38" y="39"/>
                  </a:cubicBezTo>
                  <a:cubicBezTo>
                    <a:pt x="36" y="41"/>
                    <a:pt x="34" y="43"/>
                    <a:pt x="31" y="44"/>
                  </a:cubicBezTo>
                  <a:cubicBezTo>
                    <a:pt x="28" y="45"/>
                    <a:pt x="25" y="45"/>
                    <a:pt x="22" y="45"/>
                  </a:cubicBezTo>
                  <a:close/>
                </a:path>
              </a:pathLst>
            </a:custGeom>
            <a:solidFill>
              <a:srgbClr val="3E40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0" name="Freeform 94">
              <a:extLst>
                <a:ext uri="{FF2B5EF4-FFF2-40B4-BE49-F238E27FC236}">
                  <a16:creationId xmlns:a16="http://schemas.microsoft.com/office/drawing/2014/main" id="{6A919DDD-0691-4820-BED3-4385547CDA21}"/>
                </a:ext>
              </a:extLst>
            </p:cNvPr>
            <p:cNvSpPr>
              <a:spLocks noEditPoints="1"/>
            </p:cNvSpPr>
            <p:nvPr/>
          </p:nvSpPr>
          <p:spPr bwMode="auto">
            <a:xfrm>
              <a:off x="1897" y="1526"/>
              <a:ext cx="167" cy="60"/>
            </a:xfrm>
            <a:custGeom>
              <a:avLst/>
              <a:gdLst>
                <a:gd name="T0" fmla="*/ 110 w 114"/>
                <a:gd name="T1" fmla="*/ 19 h 41"/>
                <a:gd name="T2" fmla="*/ 113 w 114"/>
                <a:gd name="T3" fmla="*/ 34 h 41"/>
                <a:gd name="T4" fmla="*/ 99 w 114"/>
                <a:gd name="T5" fmla="*/ 41 h 41"/>
                <a:gd name="T6" fmla="*/ 84 w 114"/>
                <a:gd name="T7" fmla="*/ 36 h 41"/>
                <a:gd name="T8" fmla="*/ 92 w 114"/>
                <a:gd name="T9" fmla="*/ 33 h 41"/>
                <a:gd name="T10" fmla="*/ 105 w 114"/>
                <a:gd name="T11" fmla="*/ 33 h 41"/>
                <a:gd name="T12" fmla="*/ 105 w 114"/>
                <a:gd name="T13" fmla="*/ 24 h 41"/>
                <a:gd name="T14" fmla="*/ 87 w 114"/>
                <a:gd name="T15" fmla="*/ 22 h 41"/>
                <a:gd name="T16" fmla="*/ 112 w 114"/>
                <a:gd name="T17" fmla="*/ 1 h 41"/>
                <a:gd name="T18" fmla="*/ 95 w 114"/>
                <a:gd name="T19" fmla="*/ 7 h 41"/>
                <a:gd name="T20" fmla="*/ 98 w 114"/>
                <a:gd name="T21" fmla="*/ 16 h 41"/>
                <a:gd name="T22" fmla="*/ 70 w 114"/>
                <a:gd name="T23" fmla="*/ 17 h 41"/>
                <a:gd name="T24" fmla="*/ 70 w 114"/>
                <a:gd name="T25" fmla="*/ 8 h 41"/>
                <a:gd name="T26" fmla="*/ 59 w 114"/>
                <a:gd name="T27" fmla="*/ 8 h 41"/>
                <a:gd name="T28" fmla="*/ 59 w 114"/>
                <a:gd name="T29" fmla="*/ 17 h 41"/>
                <a:gd name="T30" fmla="*/ 64 w 114"/>
                <a:gd name="T31" fmla="*/ 0 h 41"/>
                <a:gd name="T32" fmla="*/ 81 w 114"/>
                <a:gd name="T33" fmla="*/ 20 h 41"/>
                <a:gd name="T34" fmla="*/ 72 w 114"/>
                <a:gd name="T35" fmla="*/ 38 h 41"/>
                <a:gd name="T36" fmla="*/ 56 w 114"/>
                <a:gd name="T37" fmla="*/ 40 h 41"/>
                <a:gd name="T38" fmla="*/ 54 w 114"/>
                <a:gd name="T39" fmla="*/ 33 h 41"/>
                <a:gd name="T40" fmla="*/ 70 w 114"/>
                <a:gd name="T41" fmla="*/ 31 h 41"/>
                <a:gd name="T42" fmla="*/ 73 w 114"/>
                <a:gd name="T43" fmla="*/ 21 h 41"/>
                <a:gd name="T44" fmla="*/ 63 w 114"/>
                <a:gd name="T45" fmla="*/ 25 h 41"/>
                <a:gd name="T46" fmla="*/ 51 w 114"/>
                <a:gd name="T47" fmla="*/ 19 h 41"/>
                <a:gd name="T48" fmla="*/ 51 w 114"/>
                <a:gd name="T49" fmla="*/ 6 h 41"/>
                <a:gd name="T50" fmla="*/ 64 w 114"/>
                <a:gd name="T51" fmla="*/ 0 h 41"/>
                <a:gd name="T52" fmla="*/ 38 w 114"/>
                <a:gd name="T53" fmla="*/ 39 h 41"/>
                <a:gd name="T54" fmla="*/ 38 w 114"/>
                <a:gd name="T55" fmla="*/ 32 h 41"/>
                <a:gd name="T56" fmla="*/ 45 w 114"/>
                <a:gd name="T57" fmla="*/ 32 h 41"/>
                <a:gd name="T58" fmla="*/ 45 w 114"/>
                <a:gd name="T59" fmla="*/ 39 h 41"/>
                <a:gd name="T60" fmla="*/ 16 w 114"/>
                <a:gd name="T61" fmla="*/ 34 h 41"/>
                <a:gd name="T62" fmla="*/ 25 w 114"/>
                <a:gd name="T63" fmla="*/ 20 h 41"/>
                <a:gd name="T64" fmla="*/ 16 w 114"/>
                <a:gd name="T65" fmla="*/ 7 h 41"/>
                <a:gd name="T66" fmla="*/ 7 w 114"/>
                <a:gd name="T67" fmla="*/ 20 h 41"/>
                <a:gd name="T68" fmla="*/ 16 w 114"/>
                <a:gd name="T69" fmla="*/ 34 h 41"/>
                <a:gd name="T70" fmla="*/ 8 w 114"/>
                <a:gd name="T71" fmla="*/ 38 h 41"/>
                <a:gd name="T72" fmla="*/ 0 w 114"/>
                <a:gd name="T73" fmla="*/ 20 h 41"/>
                <a:gd name="T74" fmla="*/ 8 w 114"/>
                <a:gd name="T75" fmla="*/ 3 h 41"/>
                <a:gd name="T76" fmla="*/ 25 w 114"/>
                <a:gd name="T77" fmla="*/ 3 h 41"/>
                <a:gd name="T78" fmla="*/ 33 w 114"/>
                <a:gd name="T79" fmla="*/ 20 h 41"/>
                <a:gd name="T80" fmla="*/ 25 w 114"/>
                <a:gd name="T8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 h="41">
                  <a:moveTo>
                    <a:pt x="98" y="16"/>
                  </a:moveTo>
                  <a:cubicBezTo>
                    <a:pt x="104" y="16"/>
                    <a:pt x="108" y="17"/>
                    <a:pt x="110" y="19"/>
                  </a:cubicBezTo>
                  <a:cubicBezTo>
                    <a:pt x="113" y="21"/>
                    <a:pt x="114" y="24"/>
                    <a:pt x="114" y="28"/>
                  </a:cubicBezTo>
                  <a:cubicBezTo>
                    <a:pt x="114" y="30"/>
                    <a:pt x="114" y="32"/>
                    <a:pt x="113" y="34"/>
                  </a:cubicBezTo>
                  <a:cubicBezTo>
                    <a:pt x="111" y="36"/>
                    <a:pt x="110" y="38"/>
                    <a:pt x="107" y="39"/>
                  </a:cubicBezTo>
                  <a:cubicBezTo>
                    <a:pt x="105" y="40"/>
                    <a:pt x="102" y="41"/>
                    <a:pt x="99" y="41"/>
                  </a:cubicBezTo>
                  <a:cubicBezTo>
                    <a:pt x="96" y="41"/>
                    <a:pt x="93" y="40"/>
                    <a:pt x="91" y="39"/>
                  </a:cubicBezTo>
                  <a:cubicBezTo>
                    <a:pt x="88" y="39"/>
                    <a:pt x="86" y="37"/>
                    <a:pt x="84" y="36"/>
                  </a:cubicBezTo>
                  <a:cubicBezTo>
                    <a:pt x="87" y="30"/>
                    <a:pt x="87" y="30"/>
                    <a:pt x="87" y="30"/>
                  </a:cubicBezTo>
                  <a:cubicBezTo>
                    <a:pt x="89" y="32"/>
                    <a:pt x="90" y="33"/>
                    <a:pt x="92" y="33"/>
                  </a:cubicBezTo>
                  <a:cubicBezTo>
                    <a:pt x="94" y="34"/>
                    <a:pt x="96" y="34"/>
                    <a:pt x="99" y="34"/>
                  </a:cubicBezTo>
                  <a:cubicBezTo>
                    <a:pt x="101" y="34"/>
                    <a:pt x="103" y="34"/>
                    <a:pt x="105" y="33"/>
                  </a:cubicBezTo>
                  <a:cubicBezTo>
                    <a:pt x="106" y="32"/>
                    <a:pt x="107" y="30"/>
                    <a:pt x="107" y="28"/>
                  </a:cubicBezTo>
                  <a:cubicBezTo>
                    <a:pt x="107" y="26"/>
                    <a:pt x="106" y="25"/>
                    <a:pt x="105" y="24"/>
                  </a:cubicBezTo>
                  <a:cubicBezTo>
                    <a:pt x="103" y="23"/>
                    <a:pt x="100" y="22"/>
                    <a:pt x="96" y="22"/>
                  </a:cubicBezTo>
                  <a:cubicBezTo>
                    <a:pt x="87" y="22"/>
                    <a:pt x="87" y="22"/>
                    <a:pt x="87" y="22"/>
                  </a:cubicBezTo>
                  <a:cubicBezTo>
                    <a:pt x="89" y="1"/>
                    <a:pt x="89" y="1"/>
                    <a:pt x="89" y="1"/>
                  </a:cubicBezTo>
                  <a:cubicBezTo>
                    <a:pt x="112" y="1"/>
                    <a:pt x="112" y="1"/>
                    <a:pt x="112" y="1"/>
                  </a:cubicBezTo>
                  <a:cubicBezTo>
                    <a:pt x="112" y="7"/>
                    <a:pt x="112" y="7"/>
                    <a:pt x="112" y="7"/>
                  </a:cubicBezTo>
                  <a:cubicBezTo>
                    <a:pt x="95" y="7"/>
                    <a:pt x="95" y="7"/>
                    <a:pt x="95" y="7"/>
                  </a:cubicBezTo>
                  <a:cubicBezTo>
                    <a:pt x="94" y="16"/>
                    <a:pt x="94" y="16"/>
                    <a:pt x="94" y="16"/>
                  </a:cubicBezTo>
                  <a:lnTo>
                    <a:pt x="98" y="16"/>
                  </a:lnTo>
                  <a:close/>
                  <a:moveTo>
                    <a:pt x="64" y="19"/>
                  </a:moveTo>
                  <a:cubicBezTo>
                    <a:pt x="67" y="19"/>
                    <a:pt x="69" y="19"/>
                    <a:pt x="70" y="17"/>
                  </a:cubicBezTo>
                  <a:cubicBezTo>
                    <a:pt x="72" y="16"/>
                    <a:pt x="72" y="15"/>
                    <a:pt x="72" y="13"/>
                  </a:cubicBezTo>
                  <a:cubicBezTo>
                    <a:pt x="72" y="11"/>
                    <a:pt x="72" y="9"/>
                    <a:pt x="70" y="8"/>
                  </a:cubicBezTo>
                  <a:cubicBezTo>
                    <a:pt x="69" y="7"/>
                    <a:pt x="67" y="6"/>
                    <a:pt x="64" y="6"/>
                  </a:cubicBezTo>
                  <a:cubicBezTo>
                    <a:pt x="62" y="6"/>
                    <a:pt x="60" y="7"/>
                    <a:pt x="59" y="8"/>
                  </a:cubicBezTo>
                  <a:cubicBezTo>
                    <a:pt x="57" y="9"/>
                    <a:pt x="57" y="11"/>
                    <a:pt x="57" y="13"/>
                  </a:cubicBezTo>
                  <a:cubicBezTo>
                    <a:pt x="57" y="15"/>
                    <a:pt x="57" y="16"/>
                    <a:pt x="59" y="17"/>
                  </a:cubicBezTo>
                  <a:cubicBezTo>
                    <a:pt x="60" y="19"/>
                    <a:pt x="62" y="19"/>
                    <a:pt x="64" y="19"/>
                  </a:cubicBezTo>
                  <a:close/>
                  <a:moveTo>
                    <a:pt x="64" y="0"/>
                  </a:moveTo>
                  <a:cubicBezTo>
                    <a:pt x="69" y="0"/>
                    <a:pt x="73" y="2"/>
                    <a:pt x="76" y="5"/>
                  </a:cubicBezTo>
                  <a:cubicBezTo>
                    <a:pt x="79" y="9"/>
                    <a:pt x="81" y="13"/>
                    <a:pt x="81" y="20"/>
                  </a:cubicBezTo>
                  <a:cubicBezTo>
                    <a:pt x="81" y="24"/>
                    <a:pt x="80" y="28"/>
                    <a:pt x="78" y="31"/>
                  </a:cubicBezTo>
                  <a:cubicBezTo>
                    <a:pt x="77" y="34"/>
                    <a:pt x="75" y="37"/>
                    <a:pt x="72" y="38"/>
                  </a:cubicBezTo>
                  <a:cubicBezTo>
                    <a:pt x="69" y="40"/>
                    <a:pt x="65" y="41"/>
                    <a:pt x="62" y="41"/>
                  </a:cubicBezTo>
                  <a:cubicBezTo>
                    <a:pt x="60" y="41"/>
                    <a:pt x="58" y="40"/>
                    <a:pt x="56" y="40"/>
                  </a:cubicBezTo>
                  <a:cubicBezTo>
                    <a:pt x="54" y="39"/>
                    <a:pt x="53" y="39"/>
                    <a:pt x="51" y="38"/>
                  </a:cubicBezTo>
                  <a:cubicBezTo>
                    <a:pt x="54" y="33"/>
                    <a:pt x="54" y="33"/>
                    <a:pt x="54" y="33"/>
                  </a:cubicBezTo>
                  <a:cubicBezTo>
                    <a:pt x="56" y="34"/>
                    <a:pt x="58" y="34"/>
                    <a:pt x="61" y="34"/>
                  </a:cubicBezTo>
                  <a:cubicBezTo>
                    <a:pt x="65" y="34"/>
                    <a:pt x="68" y="33"/>
                    <a:pt x="70" y="31"/>
                  </a:cubicBezTo>
                  <a:cubicBezTo>
                    <a:pt x="72" y="29"/>
                    <a:pt x="73" y="25"/>
                    <a:pt x="73" y="21"/>
                  </a:cubicBezTo>
                  <a:cubicBezTo>
                    <a:pt x="73" y="21"/>
                    <a:pt x="73" y="21"/>
                    <a:pt x="73" y="21"/>
                  </a:cubicBezTo>
                  <a:cubicBezTo>
                    <a:pt x="72" y="22"/>
                    <a:pt x="71" y="23"/>
                    <a:pt x="69" y="24"/>
                  </a:cubicBezTo>
                  <a:cubicBezTo>
                    <a:pt x="67" y="25"/>
                    <a:pt x="65" y="25"/>
                    <a:pt x="63" y="25"/>
                  </a:cubicBezTo>
                  <a:cubicBezTo>
                    <a:pt x="60" y="25"/>
                    <a:pt x="58" y="25"/>
                    <a:pt x="56" y="24"/>
                  </a:cubicBezTo>
                  <a:cubicBezTo>
                    <a:pt x="54" y="23"/>
                    <a:pt x="52" y="21"/>
                    <a:pt x="51" y="19"/>
                  </a:cubicBezTo>
                  <a:cubicBezTo>
                    <a:pt x="50" y="17"/>
                    <a:pt x="50" y="15"/>
                    <a:pt x="50" y="13"/>
                  </a:cubicBezTo>
                  <a:cubicBezTo>
                    <a:pt x="50" y="10"/>
                    <a:pt x="50" y="8"/>
                    <a:pt x="51" y="6"/>
                  </a:cubicBezTo>
                  <a:cubicBezTo>
                    <a:pt x="53" y="4"/>
                    <a:pt x="54" y="3"/>
                    <a:pt x="57" y="2"/>
                  </a:cubicBezTo>
                  <a:cubicBezTo>
                    <a:pt x="59" y="1"/>
                    <a:pt x="61" y="0"/>
                    <a:pt x="64" y="0"/>
                  </a:cubicBezTo>
                  <a:close/>
                  <a:moveTo>
                    <a:pt x="41" y="40"/>
                  </a:moveTo>
                  <a:cubicBezTo>
                    <a:pt x="40" y="40"/>
                    <a:pt x="39" y="40"/>
                    <a:pt x="38" y="39"/>
                  </a:cubicBezTo>
                  <a:cubicBezTo>
                    <a:pt x="37" y="38"/>
                    <a:pt x="37" y="37"/>
                    <a:pt x="37" y="36"/>
                  </a:cubicBezTo>
                  <a:cubicBezTo>
                    <a:pt x="37" y="34"/>
                    <a:pt x="37" y="33"/>
                    <a:pt x="38" y="32"/>
                  </a:cubicBezTo>
                  <a:cubicBezTo>
                    <a:pt x="39" y="32"/>
                    <a:pt x="40" y="31"/>
                    <a:pt x="41" y="31"/>
                  </a:cubicBezTo>
                  <a:cubicBezTo>
                    <a:pt x="43" y="31"/>
                    <a:pt x="44" y="32"/>
                    <a:pt x="45" y="32"/>
                  </a:cubicBezTo>
                  <a:cubicBezTo>
                    <a:pt x="45" y="33"/>
                    <a:pt x="46" y="34"/>
                    <a:pt x="46" y="36"/>
                  </a:cubicBezTo>
                  <a:cubicBezTo>
                    <a:pt x="46" y="37"/>
                    <a:pt x="45" y="38"/>
                    <a:pt x="45" y="39"/>
                  </a:cubicBezTo>
                  <a:cubicBezTo>
                    <a:pt x="44" y="40"/>
                    <a:pt x="43" y="40"/>
                    <a:pt x="41" y="40"/>
                  </a:cubicBezTo>
                  <a:close/>
                  <a:moveTo>
                    <a:pt x="16" y="34"/>
                  </a:moveTo>
                  <a:cubicBezTo>
                    <a:pt x="19" y="34"/>
                    <a:pt x="21" y="33"/>
                    <a:pt x="23" y="31"/>
                  </a:cubicBezTo>
                  <a:cubicBezTo>
                    <a:pt x="25" y="28"/>
                    <a:pt x="25" y="25"/>
                    <a:pt x="25" y="20"/>
                  </a:cubicBezTo>
                  <a:cubicBezTo>
                    <a:pt x="25" y="16"/>
                    <a:pt x="25" y="12"/>
                    <a:pt x="23" y="10"/>
                  </a:cubicBezTo>
                  <a:cubicBezTo>
                    <a:pt x="21" y="8"/>
                    <a:pt x="19" y="7"/>
                    <a:pt x="16" y="7"/>
                  </a:cubicBezTo>
                  <a:cubicBezTo>
                    <a:pt x="14" y="7"/>
                    <a:pt x="11" y="8"/>
                    <a:pt x="10" y="10"/>
                  </a:cubicBezTo>
                  <a:cubicBezTo>
                    <a:pt x="8" y="12"/>
                    <a:pt x="7" y="16"/>
                    <a:pt x="7" y="20"/>
                  </a:cubicBezTo>
                  <a:cubicBezTo>
                    <a:pt x="7" y="25"/>
                    <a:pt x="8" y="28"/>
                    <a:pt x="10" y="31"/>
                  </a:cubicBezTo>
                  <a:cubicBezTo>
                    <a:pt x="11" y="33"/>
                    <a:pt x="14" y="34"/>
                    <a:pt x="16" y="34"/>
                  </a:cubicBezTo>
                  <a:close/>
                  <a:moveTo>
                    <a:pt x="16" y="41"/>
                  </a:moveTo>
                  <a:cubicBezTo>
                    <a:pt x="13" y="41"/>
                    <a:pt x="10" y="40"/>
                    <a:pt x="8" y="38"/>
                  </a:cubicBezTo>
                  <a:cubicBezTo>
                    <a:pt x="5" y="37"/>
                    <a:pt x="4" y="34"/>
                    <a:pt x="2" y="31"/>
                  </a:cubicBezTo>
                  <a:cubicBezTo>
                    <a:pt x="1" y="28"/>
                    <a:pt x="0" y="25"/>
                    <a:pt x="0" y="20"/>
                  </a:cubicBezTo>
                  <a:cubicBezTo>
                    <a:pt x="0" y="16"/>
                    <a:pt x="1" y="13"/>
                    <a:pt x="2" y="10"/>
                  </a:cubicBezTo>
                  <a:cubicBezTo>
                    <a:pt x="4" y="7"/>
                    <a:pt x="5" y="4"/>
                    <a:pt x="8" y="3"/>
                  </a:cubicBezTo>
                  <a:cubicBezTo>
                    <a:pt x="10" y="1"/>
                    <a:pt x="13" y="0"/>
                    <a:pt x="16" y="0"/>
                  </a:cubicBezTo>
                  <a:cubicBezTo>
                    <a:pt x="19" y="0"/>
                    <a:pt x="22" y="1"/>
                    <a:pt x="25" y="3"/>
                  </a:cubicBezTo>
                  <a:cubicBezTo>
                    <a:pt x="27" y="4"/>
                    <a:pt x="29" y="7"/>
                    <a:pt x="31" y="10"/>
                  </a:cubicBezTo>
                  <a:cubicBezTo>
                    <a:pt x="32" y="13"/>
                    <a:pt x="33" y="16"/>
                    <a:pt x="33" y="20"/>
                  </a:cubicBezTo>
                  <a:cubicBezTo>
                    <a:pt x="33" y="25"/>
                    <a:pt x="32" y="28"/>
                    <a:pt x="31" y="31"/>
                  </a:cubicBezTo>
                  <a:cubicBezTo>
                    <a:pt x="29" y="34"/>
                    <a:pt x="27" y="37"/>
                    <a:pt x="25" y="38"/>
                  </a:cubicBezTo>
                  <a:cubicBezTo>
                    <a:pt x="22" y="40"/>
                    <a:pt x="19" y="41"/>
                    <a:pt x="16" y="41"/>
                  </a:cubicBezTo>
                  <a:close/>
                </a:path>
              </a:pathLst>
            </a:custGeom>
            <a:solidFill>
              <a:srgbClr val="FF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1" name="Freeform 95">
              <a:extLst>
                <a:ext uri="{FF2B5EF4-FFF2-40B4-BE49-F238E27FC236}">
                  <a16:creationId xmlns:a16="http://schemas.microsoft.com/office/drawing/2014/main" id="{FB2345A7-DC49-423C-AD88-3BAD8FC2E5FC}"/>
                </a:ext>
              </a:extLst>
            </p:cNvPr>
            <p:cNvSpPr>
              <a:spLocks noEditPoints="1"/>
            </p:cNvSpPr>
            <p:nvPr/>
          </p:nvSpPr>
          <p:spPr bwMode="auto">
            <a:xfrm>
              <a:off x="2091" y="1890"/>
              <a:ext cx="168" cy="60"/>
            </a:xfrm>
            <a:custGeom>
              <a:avLst/>
              <a:gdLst>
                <a:gd name="T0" fmla="*/ 115 w 115"/>
                <a:gd name="T1" fmla="*/ 31 h 41"/>
                <a:gd name="T2" fmla="*/ 108 w 115"/>
                <a:gd name="T3" fmla="*/ 31 h 41"/>
                <a:gd name="T4" fmla="*/ 108 w 115"/>
                <a:gd name="T5" fmla="*/ 40 h 41"/>
                <a:gd name="T6" fmla="*/ 101 w 115"/>
                <a:gd name="T7" fmla="*/ 40 h 41"/>
                <a:gd name="T8" fmla="*/ 101 w 115"/>
                <a:gd name="T9" fmla="*/ 31 h 41"/>
                <a:gd name="T10" fmla="*/ 80 w 115"/>
                <a:gd name="T11" fmla="*/ 31 h 41"/>
                <a:gd name="T12" fmla="*/ 80 w 115"/>
                <a:gd name="T13" fmla="*/ 26 h 41"/>
                <a:gd name="T14" fmla="*/ 99 w 115"/>
                <a:gd name="T15" fmla="*/ 1 h 41"/>
                <a:gd name="T16" fmla="*/ 107 w 115"/>
                <a:gd name="T17" fmla="*/ 1 h 41"/>
                <a:gd name="T18" fmla="*/ 89 w 115"/>
                <a:gd name="T19" fmla="*/ 25 h 41"/>
                <a:gd name="T20" fmla="*/ 102 w 115"/>
                <a:gd name="T21" fmla="*/ 25 h 41"/>
                <a:gd name="T22" fmla="*/ 102 w 115"/>
                <a:gd name="T23" fmla="*/ 17 h 41"/>
                <a:gd name="T24" fmla="*/ 108 w 115"/>
                <a:gd name="T25" fmla="*/ 17 h 41"/>
                <a:gd name="T26" fmla="*/ 108 w 115"/>
                <a:gd name="T27" fmla="*/ 25 h 41"/>
                <a:gd name="T28" fmla="*/ 115 w 115"/>
                <a:gd name="T29" fmla="*/ 25 h 41"/>
                <a:gd name="T30" fmla="*/ 115 w 115"/>
                <a:gd name="T31" fmla="*/ 31 h 41"/>
                <a:gd name="T32" fmla="*/ 80 w 115"/>
                <a:gd name="T33" fmla="*/ 1 h 41"/>
                <a:gd name="T34" fmla="*/ 80 w 115"/>
                <a:gd name="T35" fmla="*/ 6 h 41"/>
                <a:gd name="T36" fmla="*/ 64 w 115"/>
                <a:gd name="T37" fmla="*/ 40 h 41"/>
                <a:gd name="T38" fmla="*/ 57 w 115"/>
                <a:gd name="T39" fmla="*/ 40 h 41"/>
                <a:gd name="T40" fmla="*/ 71 w 115"/>
                <a:gd name="T41" fmla="*/ 7 h 41"/>
                <a:gd name="T42" fmla="*/ 56 w 115"/>
                <a:gd name="T43" fmla="*/ 7 h 41"/>
                <a:gd name="T44" fmla="*/ 56 w 115"/>
                <a:gd name="T45" fmla="*/ 14 h 41"/>
                <a:gd name="T46" fmla="*/ 49 w 115"/>
                <a:gd name="T47" fmla="*/ 14 h 41"/>
                <a:gd name="T48" fmla="*/ 49 w 115"/>
                <a:gd name="T49" fmla="*/ 1 h 41"/>
                <a:gd name="T50" fmla="*/ 80 w 115"/>
                <a:gd name="T51" fmla="*/ 1 h 41"/>
                <a:gd name="T52" fmla="*/ 42 w 115"/>
                <a:gd name="T53" fmla="*/ 40 h 41"/>
                <a:gd name="T54" fmla="*/ 38 w 115"/>
                <a:gd name="T55" fmla="*/ 39 h 41"/>
                <a:gd name="T56" fmla="*/ 37 w 115"/>
                <a:gd name="T57" fmla="*/ 36 h 41"/>
                <a:gd name="T58" fmla="*/ 38 w 115"/>
                <a:gd name="T59" fmla="*/ 32 h 41"/>
                <a:gd name="T60" fmla="*/ 42 w 115"/>
                <a:gd name="T61" fmla="*/ 31 h 41"/>
                <a:gd name="T62" fmla="*/ 45 w 115"/>
                <a:gd name="T63" fmla="*/ 32 h 41"/>
                <a:gd name="T64" fmla="*/ 46 w 115"/>
                <a:gd name="T65" fmla="*/ 36 h 41"/>
                <a:gd name="T66" fmla="*/ 45 w 115"/>
                <a:gd name="T67" fmla="*/ 39 h 41"/>
                <a:gd name="T68" fmla="*/ 42 w 115"/>
                <a:gd name="T69" fmla="*/ 40 h 41"/>
                <a:gd name="T70" fmla="*/ 17 w 115"/>
                <a:gd name="T71" fmla="*/ 34 h 41"/>
                <a:gd name="T72" fmla="*/ 23 w 115"/>
                <a:gd name="T73" fmla="*/ 31 h 41"/>
                <a:gd name="T74" fmla="*/ 26 w 115"/>
                <a:gd name="T75" fmla="*/ 20 h 41"/>
                <a:gd name="T76" fmla="*/ 23 w 115"/>
                <a:gd name="T77" fmla="*/ 10 h 41"/>
                <a:gd name="T78" fmla="*/ 17 w 115"/>
                <a:gd name="T79" fmla="*/ 7 h 41"/>
                <a:gd name="T80" fmla="*/ 10 w 115"/>
                <a:gd name="T81" fmla="*/ 10 h 41"/>
                <a:gd name="T82" fmla="*/ 8 w 115"/>
                <a:gd name="T83" fmla="*/ 20 h 41"/>
                <a:gd name="T84" fmla="*/ 10 w 115"/>
                <a:gd name="T85" fmla="*/ 31 h 41"/>
                <a:gd name="T86" fmla="*/ 17 w 115"/>
                <a:gd name="T87" fmla="*/ 34 h 41"/>
                <a:gd name="T88" fmla="*/ 17 w 115"/>
                <a:gd name="T89" fmla="*/ 41 h 41"/>
                <a:gd name="T90" fmla="*/ 8 w 115"/>
                <a:gd name="T91" fmla="*/ 38 h 41"/>
                <a:gd name="T92" fmla="*/ 2 w 115"/>
                <a:gd name="T93" fmla="*/ 31 h 41"/>
                <a:gd name="T94" fmla="*/ 0 w 115"/>
                <a:gd name="T95" fmla="*/ 20 h 41"/>
                <a:gd name="T96" fmla="*/ 2 w 115"/>
                <a:gd name="T97" fmla="*/ 10 h 41"/>
                <a:gd name="T98" fmla="*/ 8 w 115"/>
                <a:gd name="T99" fmla="*/ 3 h 41"/>
                <a:gd name="T100" fmla="*/ 17 w 115"/>
                <a:gd name="T101" fmla="*/ 0 h 41"/>
                <a:gd name="T102" fmla="*/ 25 w 115"/>
                <a:gd name="T103" fmla="*/ 3 h 41"/>
                <a:gd name="T104" fmla="*/ 31 w 115"/>
                <a:gd name="T105" fmla="*/ 10 h 41"/>
                <a:gd name="T106" fmla="*/ 33 w 115"/>
                <a:gd name="T107" fmla="*/ 20 h 41"/>
                <a:gd name="T108" fmla="*/ 31 w 115"/>
                <a:gd name="T109" fmla="*/ 31 h 41"/>
                <a:gd name="T110" fmla="*/ 25 w 115"/>
                <a:gd name="T111" fmla="*/ 38 h 41"/>
                <a:gd name="T112" fmla="*/ 17 w 115"/>
                <a:gd name="T11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 h="41">
                  <a:moveTo>
                    <a:pt x="115" y="31"/>
                  </a:moveTo>
                  <a:cubicBezTo>
                    <a:pt x="108" y="31"/>
                    <a:pt x="108" y="31"/>
                    <a:pt x="108" y="31"/>
                  </a:cubicBezTo>
                  <a:cubicBezTo>
                    <a:pt x="108" y="40"/>
                    <a:pt x="108" y="40"/>
                    <a:pt x="108" y="40"/>
                  </a:cubicBezTo>
                  <a:cubicBezTo>
                    <a:pt x="101" y="40"/>
                    <a:pt x="101" y="40"/>
                    <a:pt x="101" y="40"/>
                  </a:cubicBezTo>
                  <a:cubicBezTo>
                    <a:pt x="101" y="31"/>
                    <a:pt x="101" y="31"/>
                    <a:pt x="101" y="31"/>
                  </a:cubicBezTo>
                  <a:cubicBezTo>
                    <a:pt x="80" y="31"/>
                    <a:pt x="80" y="31"/>
                    <a:pt x="80" y="31"/>
                  </a:cubicBezTo>
                  <a:cubicBezTo>
                    <a:pt x="80" y="26"/>
                    <a:pt x="80" y="26"/>
                    <a:pt x="80" y="26"/>
                  </a:cubicBezTo>
                  <a:cubicBezTo>
                    <a:pt x="99" y="1"/>
                    <a:pt x="99" y="1"/>
                    <a:pt x="99" y="1"/>
                  </a:cubicBezTo>
                  <a:cubicBezTo>
                    <a:pt x="107" y="1"/>
                    <a:pt x="107" y="1"/>
                    <a:pt x="107" y="1"/>
                  </a:cubicBezTo>
                  <a:cubicBezTo>
                    <a:pt x="89" y="25"/>
                    <a:pt x="89" y="25"/>
                    <a:pt x="89" y="25"/>
                  </a:cubicBezTo>
                  <a:cubicBezTo>
                    <a:pt x="102" y="25"/>
                    <a:pt x="102" y="25"/>
                    <a:pt x="102" y="25"/>
                  </a:cubicBezTo>
                  <a:cubicBezTo>
                    <a:pt x="102" y="17"/>
                    <a:pt x="102" y="17"/>
                    <a:pt x="102" y="17"/>
                  </a:cubicBezTo>
                  <a:cubicBezTo>
                    <a:pt x="108" y="17"/>
                    <a:pt x="108" y="17"/>
                    <a:pt x="108" y="17"/>
                  </a:cubicBezTo>
                  <a:cubicBezTo>
                    <a:pt x="108" y="25"/>
                    <a:pt x="108" y="25"/>
                    <a:pt x="108" y="25"/>
                  </a:cubicBezTo>
                  <a:cubicBezTo>
                    <a:pt x="115" y="25"/>
                    <a:pt x="115" y="25"/>
                    <a:pt x="115" y="25"/>
                  </a:cubicBezTo>
                  <a:lnTo>
                    <a:pt x="115" y="31"/>
                  </a:lnTo>
                  <a:close/>
                  <a:moveTo>
                    <a:pt x="80" y="1"/>
                  </a:moveTo>
                  <a:cubicBezTo>
                    <a:pt x="80" y="6"/>
                    <a:pt x="80" y="6"/>
                    <a:pt x="80" y="6"/>
                  </a:cubicBezTo>
                  <a:cubicBezTo>
                    <a:pt x="64" y="40"/>
                    <a:pt x="64" y="40"/>
                    <a:pt x="64" y="40"/>
                  </a:cubicBezTo>
                  <a:cubicBezTo>
                    <a:pt x="57" y="40"/>
                    <a:pt x="57" y="40"/>
                    <a:pt x="57" y="40"/>
                  </a:cubicBezTo>
                  <a:cubicBezTo>
                    <a:pt x="71" y="7"/>
                    <a:pt x="71" y="7"/>
                    <a:pt x="71" y="7"/>
                  </a:cubicBezTo>
                  <a:cubicBezTo>
                    <a:pt x="56" y="7"/>
                    <a:pt x="56" y="7"/>
                    <a:pt x="56" y="7"/>
                  </a:cubicBezTo>
                  <a:cubicBezTo>
                    <a:pt x="56" y="14"/>
                    <a:pt x="56" y="14"/>
                    <a:pt x="56" y="14"/>
                  </a:cubicBezTo>
                  <a:cubicBezTo>
                    <a:pt x="49" y="14"/>
                    <a:pt x="49" y="14"/>
                    <a:pt x="49" y="14"/>
                  </a:cubicBezTo>
                  <a:cubicBezTo>
                    <a:pt x="49" y="1"/>
                    <a:pt x="49" y="1"/>
                    <a:pt x="49" y="1"/>
                  </a:cubicBezTo>
                  <a:lnTo>
                    <a:pt x="80" y="1"/>
                  </a:lnTo>
                  <a:close/>
                  <a:moveTo>
                    <a:pt x="42" y="40"/>
                  </a:moveTo>
                  <a:cubicBezTo>
                    <a:pt x="40" y="40"/>
                    <a:pt x="39" y="40"/>
                    <a:pt x="38" y="39"/>
                  </a:cubicBezTo>
                  <a:cubicBezTo>
                    <a:pt x="37" y="38"/>
                    <a:pt x="37" y="37"/>
                    <a:pt x="37" y="36"/>
                  </a:cubicBezTo>
                  <a:cubicBezTo>
                    <a:pt x="37" y="34"/>
                    <a:pt x="37" y="33"/>
                    <a:pt x="38" y="32"/>
                  </a:cubicBezTo>
                  <a:cubicBezTo>
                    <a:pt x="39" y="32"/>
                    <a:pt x="40" y="31"/>
                    <a:pt x="42" y="31"/>
                  </a:cubicBezTo>
                  <a:cubicBezTo>
                    <a:pt x="43" y="31"/>
                    <a:pt x="44" y="32"/>
                    <a:pt x="45" y="32"/>
                  </a:cubicBezTo>
                  <a:cubicBezTo>
                    <a:pt x="46" y="33"/>
                    <a:pt x="46" y="34"/>
                    <a:pt x="46" y="36"/>
                  </a:cubicBezTo>
                  <a:cubicBezTo>
                    <a:pt x="46" y="37"/>
                    <a:pt x="46" y="38"/>
                    <a:pt x="45" y="39"/>
                  </a:cubicBezTo>
                  <a:cubicBezTo>
                    <a:pt x="44" y="40"/>
                    <a:pt x="43" y="40"/>
                    <a:pt x="42" y="40"/>
                  </a:cubicBezTo>
                  <a:close/>
                  <a:moveTo>
                    <a:pt x="17" y="34"/>
                  </a:moveTo>
                  <a:cubicBezTo>
                    <a:pt x="19" y="34"/>
                    <a:pt x="22" y="33"/>
                    <a:pt x="23" y="31"/>
                  </a:cubicBezTo>
                  <a:cubicBezTo>
                    <a:pt x="25" y="28"/>
                    <a:pt x="26" y="25"/>
                    <a:pt x="26" y="20"/>
                  </a:cubicBezTo>
                  <a:cubicBezTo>
                    <a:pt x="26" y="16"/>
                    <a:pt x="25" y="12"/>
                    <a:pt x="23" y="10"/>
                  </a:cubicBezTo>
                  <a:cubicBezTo>
                    <a:pt x="22" y="8"/>
                    <a:pt x="19" y="7"/>
                    <a:pt x="17" y="7"/>
                  </a:cubicBezTo>
                  <a:cubicBezTo>
                    <a:pt x="14" y="7"/>
                    <a:pt x="12" y="8"/>
                    <a:pt x="10" y="10"/>
                  </a:cubicBezTo>
                  <a:cubicBezTo>
                    <a:pt x="8" y="12"/>
                    <a:pt x="8" y="16"/>
                    <a:pt x="8" y="20"/>
                  </a:cubicBezTo>
                  <a:cubicBezTo>
                    <a:pt x="8" y="25"/>
                    <a:pt x="8" y="28"/>
                    <a:pt x="10" y="31"/>
                  </a:cubicBezTo>
                  <a:cubicBezTo>
                    <a:pt x="12" y="33"/>
                    <a:pt x="14" y="34"/>
                    <a:pt x="17" y="34"/>
                  </a:cubicBezTo>
                  <a:close/>
                  <a:moveTo>
                    <a:pt x="17" y="41"/>
                  </a:moveTo>
                  <a:cubicBezTo>
                    <a:pt x="13" y="41"/>
                    <a:pt x="11" y="40"/>
                    <a:pt x="8" y="38"/>
                  </a:cubicBezTo>
                  <a:cubicBezTo>
                    <a:pt x="6" y="37"/>
                    <a:pt x="4" y="34"/>
                    <a:pt x="2" y="31"/>
                  </a:cubicBezTo>
                  <a:cubicBezTo>
                    <a:pt x="1" y="28"/>
                    <a:pt x="0" y="25"/>
                    <a:pt x="0" y="20"/>
                  </a:cubicBezTo>
                  <a:cubicBezTo>
                    <a:pt x="0" y="16"/>
                    <a:pt x="1" y="13"/>
                    <a:pt x="2" y="10"/>
                  </a:cubicBezTo>
                  <a:cubicBezTo>
                    <a:pt x="4" y="7"/>
                    <a:pt x="6" y="4"/>
                    <a:pt x="8" y="3"/>
                  </a:cubicBezTo>
                  <a:cubicBezTo>
                    <a:pt x="11" y="1"/>
                    <a:pt x="13" y="0"/>
                    <a:pt x="17" y="0"/>
                  </a:cubicBezTo>
                  <a:cubicBezTo>
                    <a:pt x="20" y="0"/>
                    <a:pt x="22" y="1"/>
                    <a:pt x="25" y="3"/>
                  </a:cubicBezTo>
                  <a:cubicBezTo>
                    <a:pt x="27" y="4"/>
                    <a:pt x="29" y="7"/>
                    <a:pt x="31" y="10"/>
                  </a:cubicBezTo>
                  <a:cubicBezTo>
                    <a:pt x="32" y="13"/>
                    <a:pt x="33" y="16"/>
                    <a:pt x="33" y="20"/>
                  </a:cubicBezTo>
                  <a:cubicBezTo>
                    <a:pt x="33" y="25"/>
                    <a:pt x="32" y="28"/>
                    <a:pt x="31" y="31"/>
                  </a:cubicBezTo>
                  <a:cubicBezTo>
                    <a:pt x="29" y="34"/>
                    <a:pt x="27" y="37"/>
                    <a:pt x="25" y="38"/>
                  </a:cubicBezTo>
                  <a:cubicBezTo>
                    <a:pt x="22" y="40"/>
                    <a:pt x="20" y="41"/>
                    <a:pt x="17" y="41"/>
                  </a:cubicBezTo>
                  <a:close/>
                </a:path>
              </a:pathLst>
            </a:custGeom>
            <a:solidFill>
              <a:srgbClr val="009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2" name="Freeform 96">
              <a:extLst>
                <a:ext uri="{FF2B5EF4-FFF2-40B4-BE49-F238E27FC236}">
                  <a16:creationId xmlns:a16="http://schemas.microsoft.com/office/drawing/2014/main" id="{6FAC28F3-A4D7-49DD-9871-9CE9853CECF8}"/>
                </a:ext>
              </a:extLst>
            </p:cNvPr>
            <p:cNvSpPr>
              <a:spLocks noEditPoints="1"/>
            </p:cNvSpPr>
            <p:nvPr/>
          </p:nvSpPr>
          <p:spPr bwMode="auto">
            <a:xfrm>
              <a:off x="2494" y="1802"/>
              <a:ext cx="168" cy="60"/>
            </a:xfrm>
            <a:custGeom>
              <a:avLst/>
              <a:gdLst>
                <a:gd name="T0" fmla="*/ 105 w 115"/>
                <a:gd name="T1" fmla="*/ 33 h 41"/>
                <a:gd name="T2" fmla="*/ 105 w 115"/>
                <a:gd name="T3" fmla="*/ 24 h 41"/>
                <a:gd name="T4" fmla="*/ 92 w 115"/>
                <a:gd name="T5" fmla="*/ 24 h 41"/>
                <a:gd name="T6" fmla="*/ 92 w 115"/>
                <a:gd name="T7" fmla="*/ 33 h 41"/>
                <a:gd name="T8" fmla="*/ 99 w 115"/>
                <a:gd name="T9" fmla="*/ 6 h 41"/>
                <a:gd name="T10" fmla="*/ 91 w 115"/>
                <a:gd name="T11" fmla="*/ 11 h 41"/>
                <a:gd name="T12" fmla="*/ 99 w 115"/>
                <a:gd name="T13" fmla="*/ 17 h 41"/>
                <a:gd name="T14" fmla="*/ 106 w 115"/>
                <a:gd name="T15" fmla="*/ 11 h 41"/>
                <a:gd name="T16" fmla="*/ 99 w 115"/>
                <a:gd name="T17" fmla="*/ 6 h 41"/>
                <a:gd name="T18" fmla="*/ 113 w 115"/>
                <a:gd name="T19" fmla="*/ 23 h 41"/>
                <a:gd name="T20" fmla="*/ 113 w 115"/>
                <a:gd name="T21" fmla="*/ 35 h 41"/>
                <a:gd name="T22" fmla="*/ 99 w 115"/>
                <a:gd name="T23" fmla="*/ 41 h 41"/>
                <a:gd name="T24" fmla="*/ 85 w 115"/>
                <a:gd name="T25" fmla="*/ 35 h 41"/>
                <a:gd name="T26" fmla="*/ 84 w 115"/>
                <a:gd name="T27" fmla="*/ 23 h 41"/>
                <a:gd name="T28" fmla="*/ 85 w 115"/>
                <a:gd name="T29" fmla="*/ 16 h 41"/>
                <a:gd name="T30" fmla="*/ 86 w 115"/>
                <a:gd name="T31" fmla="*/ 5 h 41"/>
                <a:gd name="T32" fmla="*/ 99 w 115"/>
                <a:gd name="T33" fmla="*/ 0 h 41"/>
                <a:gd name="T34" fmla="*/ 111 w 115"/>
                <a:gd name="T35" fmla="*/ 5 h 41"/>
                <a:gd name="T36" fmla="*/ 112 w 115"/>
                <a:gd name="T37" fmla="*/ 16 h 41"/>
                <a:gd name="T38" fmla="*/ 79 w 115"/>
                <a:gd name="T39" fmla="*/ 1 h 41"/>
                <a:gd name="T40" fmla="*/ 64 w 115"/>
                <a:gd name="T41" fmla="*/ 40 h 41"/>
                <a:gd name="T42" fmla="*/ 71 w 115"/>
                <a:gd name="T43" fmla="*/ 7 h 41"/>
                <a:gd name="T44" fmla="*/ 56 w 115"/>
                <a:gd name="T45" fmla="*/ 14 h 41"/>
                <a:gd name="T46" fmla="*/ 49 w 115"/>
                <a:gd name="T47" fmla="*/ 1 h 41"/>
                <a:gd name="T48" fmla="*/ 41 w 115"/>
                <a:gd name="T49" fmla="*/ 40 h 41"/>
                <a:gd name="T50" fmla="*/ 37 w 115"/>
                <a:gd name="T51" fmla="*/ 36 h 41"/>
                <a:gd name="T52" fmla="*/ 41 w 115"/>
                <a:gd name="T53" fmla="*/ 31 h 41"/>
                <a:gd name="T54" fmla="*/ 46 w 115"/>
                <a:gd name="T55" fmla="*/ 36 h 41"/>
                <a:gd name="T56" fmla="*/ 41 w 115"/>
                <a:gd name="T57" fmla="*/ 40 h 41"/>
                <a:gd name="T58" fmla="*/ 23 w 115"/>
                <a:gd name="T59" fmla="*/ 31 h 41"/>
                <a:gd name="T60" fmla="*/ 23 w 115"/>
                <a:gd name="T61" fmla="*/ 10 h 41"/>
                <a:gd name="T62" fmla="*/ 10 w 115"/>
                <a:gd name="T63" fmla="*/ 10 h 41"/>
                <a:gd name="T64" fmla="*/ 10 w 115"/>
                <a:gd name="T65" fmla="*/ 31 h 41"/>
                <a:gd name="T66" fmla="*/ 16 w 115"/>
                <a:gd name="T67" fmla="*/ 41 h 41"/>
                <a:gd name="T68" fmla="*/ 2 w 115"/>
                <a:gd name="T69" fmla="*/ 31 h 41"/>
                <a:gd name="T70" fmla="*/ 2 w 115"/>
                <a:gd name="T71" fmla="*/ 10 h 41"/>
                <a:gd name="T72" fmla="*/ 16 w 115"/>
                <a:gd name="T73" fmla="*/ 0 h 41"/>
                <a:gd name="T74" fmla="*/ 31 w 115"/>
                <a:gd name="T75" fmla="*/ 10 h 41"/>
                <a:gd name="T76" fmla="*/ 31 w 115"/>
                <a:gd name="T77" fmla="*/ 31 h 41"/>
                <a:gd name="T78" fmla="*/ 16 w 115"/>
                <a:gd name="T7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 h="41">
                  <a:moveTo>
                    <a:pt x="99" y="35"/>
                  </a:moveTo>
                  <a:cubicBezTo>
                    <a:pt x="101" y="35"/>
                    <a:pt x="103" y="34"/>
                    <a:pt x="105" y="33"/>
                  </a:cubicBezTo>
                  <a:cubicBezTo>
                    <a:pt x="107" y="32"/>
                    <a:pt x="107" y="30"/>
                    <a:pt x="107" y="29"/>
                  </a:cubicBezTo>
                  <a:cubicBezTo>
                    <a:pt x="107" y="27"/>
                    <a:pt x="107" y="25"/>
                    <a:pt x="105" y="24"/>
                  </a:cubicBezTo>
                  <a:cubicBezTo>
                    <a:pt x="103" y="23"/>
                    <a:pt x="101" y="22"/>
                    <a:pt x="99" y="22"/>
                  </a:cubicBezTo>
                  <a:cubicBezTo>
                    <a:pt x="96" y="22"/>
                    <a:pt x="94" y="23"/>
                    <a:pt x="92" y="24"/>
                  </a:cubicBezTo>
                  <a:cubicBezTo>
                    <a:pt x="91" y="25"/>
                    <a:pt x="90" y="27"/>
                    <a:pt x="90" y="29"/>
                  </a:cubicBezTo>
                  <a:cubicBezTo>
                    <a:pt x="90" y="30"/>
                    <a:pt x="91" y="32"/>
                    <a:pt x="92" y="33"/>
                  </a:cubicBezTo>
                  <a:cubicBezTo>
                    <a:pt x="94" y="34"/>
                    <a:pt x="96" y="35"/>
                    <a:pt x="99" y="35"/>
                  </a:cubicBezTo>
                  <a:close/>
                  <a:moveTo>
                    <a:pt x="99" y="6"/>
                  </a:moveTo>
                  <a:cubicBezTo>
                    <a:pt x="96" y="6"/>
                    <a:pt x="95" y="6"/>
                    <a:pt x="93" y="7"/>
                  </a:cubicBezTo>
                  <a:cubicBezTo>
                    <a:pt x="92" y="8"/>
                    <a:pt x="91" y="10"/>
                    <a:pt x="91" y="11"/>
                  </a:cubicBezTo>
                  <a:cubicBezTo>
                    <a:pt x="91" y="13"/>
                    <a:pt x="92" y="15"/>
                    <a:pt x="93" y="16"/>
                  </a:cubicBezTo>
                  <a:cubicBezTo>
                    <a:pt x="95" y="16"/>
                    <a:pt x="96" y="17"/>
                    <a:pt x="99" y="17"/>
                  </a:cubicBezTo>
                  <a:cubicBezTo>
                    <a:pt x="101" y="17"/>
                    <a:pt x="103" y="16"/>
                    <a:pt x="104" y="16"/>
                  </a:cubicBezTo>
                  <a:cubicBezTo>
                    <a:pt x="106" y="15"/>
                    <a:pt x="106" y="13"/>
                    <a:pt x="106" y="11"/>
                  </a:cubicBezTo>
                  <a:cubicBezTo>
                    <a:pt x="106" y="10"/>
                    <a:pt x="105" y="8"/>
                    <a:pt x="104" y="7"/>
                  </a:cubicBezTo>
                  <a:cubicBezTo>
                    <a:pt x="103" y="6"/>
                    <a:pt x="101" y="6"/>
                    <a:pt x="99" y="6"/>
                  </a:cubicBezTo>
                  <a:close/>
                  <a:moveTo>
                    <a:pt x="108" y="19"/>
                  </a:moveTo>
                  <a:cubicBezTo>
                    <a:pt x="110" y="20"/>
                    <a:pt x="112" y="22"/>
                    <a:pt x="113" y="23"/>
                  </a:cubicBezTo>
                  <a:cubicBezTo>
                    <a:pt x="114" y="25"/>
                    <a:pt x="115" y="27"/>
                    <a:pt x="115" y="29"/>
                  </a:cubicBezTo>
                  <a:cubicBezTo>
                    <a:pt x="115" y="31"/>
                    <a:pt x="114" y="33"/>
                    <a:pt x="113" y="35"/>
                  </a:cubicBezTo>
                  <a:cubicBezTo>
                    <a:pt x="111" y="37"/>
                    <a:pt x="110" y="38"/>
                    <a:pt x="107" y="39"/>
                  </a:cubicBezTo>
                  <a:cubicBezTo>
                    <a:pt x="105" y="40"/>
                    <a:pt x="102" y="41"/>
                    <a:pt x="99" y="41"/>
                  </a:cubicBezTo>
                  <a:cubicBezTo>
                    <a:pt x="95" y="41"/>
                    <a:pt x="93" y="40"/>
                    <a:pt x="90" y="39"/>
                  </a:cubicBezTo>
                  <a:cubicBezTo>
                    <a:pt x="88" y="38"/>
                    <a:pt x="86" y="37"/>
                    <a:pt x="85" y="35"/>
                  </a:cubicBezTo>
                  <a:cubicBezTo>
                    <a:pt x="83" y="33"/>
                    <a:pt x="83" y="31"/>
                    <a:pt x="83" y="29"/>
                  </a:cubicBezTo>
                  <a:cubicBezTo>
                    <a:pt x="83" y="27"/>
                    <a:pt x="83" y="25"/>
                    <a:pt x="84" y="23"/>
                  </a:cubicBezTo>
                  <a:cubicBezTo>
                    <a:pt x="85" y="22"/>
                    <a:pt x="87" y="20"/>
                    <a:pt x="89" y="19"/>
                  </a:cubicBezTo>
                  <a:cubicBezTo>
                    <a:pt x="87" y="19"/>
                    <a:pt x="86" y="17"/>
                    <a:pt x="85" y="16"/>
                  </a:cubicBezTo>
                  <a:cubicBezTo>
                    <a:pt x="85" y="15"/>
                    <a:pt x="84" y="13"/>
                    <a:pt x="84" y="11"/>
                  </a:cubicBezTo>
                  <a:cubicBezTo>
                    <a:pt x="84" y="9"/>
                    <a:pt x="85" y="7"/>
                    <a:pt x="86" y="5"/>
                  </a:cubicBezTo>
                  <a:cubicBezTo>
                    <a:pt x="87" y="4"/>
                    <a:pt x="89" y="2"/>
                    <a:pt x="91" y="2"/>
                  </a:cubicBezTo>
                  <a:cubicBezTo>
                    <a:pt x="93" y="1"/>
                    <a:pt x="96" y="0"/>
                    <a:pt x="99" y="0"/>
                  </a:cubicBezTo>
                  <a:cubicBezTo>
                    <a:pt x="102" y="0"/>
                    <a:pt x="104" y="1"/>
                    <a:pt x="106" y="2"/>
                  </a:cubicBezTo>
                  <a:cubicBezTo>
                    <a:pt x="109" y="2"/>
                    <a:pt x="110" y="4"/>
                    <a:pt x="111" y="5"/>
                  </a:cubicBezTo>
                  <a:cubicBezTo>
                    <a:pt x="113" y="7"/>
                    <a:pt x="113" y="9"/>
                    <a:pt x="113" y="11"/>
                  </a:cubicBezTo>
                  <a:cubicBezTo>
                    <a:pt x="113" y="13"/>
                    <a:pt x="113" y="15"/>
                    <a:pt x="112" y="16"/>
                  </a:cubicBezTo>
                  <a:cubicBezTo>
                    <a:pt x="111" y="17"/>
                    <a:pt x="110" y="18"/>
                    <a:pt x="108" y="19"/>
                  </a:cubicBezTo>
                  <a:close/>
                  <a:moveTo>
                    <a:pt x="79" y="1"/>
                  </a:moveTo>
                  <a:cubicBezTo>
                    <a:pt x="79" y="6"/>
                    <a:pt x="79" y="6"/>
                    <a:pt x="79" y="6"/>
                  </a:cubicBezTo>
                  <a:cubicBezTo>
                    <a:pt x="64" y="40"/>
                    <a:pt x="64" y="40"/>
                    <a:pt x="64" y="40"/>
                  </a:cubicBezTo>
                  <a:cubicBezTo>
                    <a:pt x="56" y="40"/>
                    <a:pt x="56" y="40"/>
                    <a:pt x="56" y="40"/>
                  </a:cubicBezTo>
                  <a:cubicBezTo>
                    <a:pt x="71" y="7"/>
                    <a:pt x="71" y="7"/>
                    <a:pt x="71" y="7"/>
                  </a:cubicBezTo>
                  <a:cubicBezTo>
                    <a:pt x="56" y="7"/>
                    <a:pt x="56" y="7"/>
                    <a:pt x="56" y="7"/>
                  </a:cubicBezTo>
                  <a:cubicBezTo>
                    <a:pt x="56" y="14"/>
                    <a:pt x="56" y="14"/>
                    <a:pt x="56" y="14"/>
                  </a:cubicBezTo>
                  <a:cubicBezTo>
                    <a:pt x="49" y="14"/>
                    <a:pt x="49" y="14"/>
                    <a:pt x="49" y="14"/>
                  </a:cubicBezTo>
                  <a:cubicBezTo>
                    <a:pt x="49" y="1"/>
                    <a:pt x="49" y="1"/>
                    <a:pt x="49" y="1"/>
                  </a:cubicBezTo>
                  <a:lnTo>
                    <a:pt x="79" y="1"/>
                  </a:lnTo>
                  <a:close/>
                  <a:moveTo>
                    <a:pt x="41" y="40"/>
                  </a:moveTo>
                  <a:cubicBezTo>
                    <a:pt x="40" y="40"/>
                    <a:pt x="39" y="40"/>
                    <a:pt x="38" y="39"/>
                  </a:cubicBezTo>
                  <a:cubicBezTo>
                    <a:pt x="37" y="38"/>
                    <a:pt x="37" y="37"/>
                    <a:pt x="37" y="36"/>
                  </a:cubicBezTo>
                  <a:cubicBezTo>
                    <a:pt x="37" y="34"/>
                    <a:pt x="37" y="33"/>
                    <a:pt x="38" y="32"/>
                  </a:cubicBezTo>
                  <a:cubicBezTo>
                    <a:pt x="39" y="32"/>
                    <a:pt x="40" y="31"/>
                    <a:pt x="41" y="31"/>
                  </a:cubicBezTo>
                  <a:cubicBezTo>
                    <a:pt x="43" y="31"/>
                    <a:pt x="44" y="32"/>
                    <a:pt x="45" y="32"/>
                  </a:cubicBezTo>
                  <a:cubicBezTo>
                    <a:pt x="46" y="33"/>
                    <a:pt x="46" y="34"/>
                    <a:pt x="46" y="36"/>
                  </a:cubicBezTo>
                  <a:cubicBezTo>
                    <a:pt x="46" y="37"/>
                    <a:pt x="46" y="38"/>
                    <a:pt x="45" y="39"/>
                  </a:cubicBezTo>
                  <a:cubicBezTo>
                    <a:pt x="44" y="40"/>
                    <a:pt x="43" y="40"/>
                    <a:pt x="41" y="40"/>
                  </a:cubicBezTo>
                  <a:close/>
                  <a:moveTo>
                    <a:pt x="16" y="34"/>
                  </a:moveTo>
                  <a:cubicBezTo>
                    <a:pt x="19" y="34"/>
                    <a:pt x="21" y="33"/>
                    <a:pt x="23" y="31"/>
                  </a:cubicBezTo>
                  <a:cubicBezTo>
                    <a:pt x="25" y="28"/>
                    <a:pt x="25" y="25"/>
                    <a:pt x="25" y="20"/>
                  </a:cubicBezTo>
                  <a:cubicBezTo>
                    <a:pt x="25" y="16"/>
                    <a:pt x="25" y="12"/>
                    <a:pt x="23" y="10"/>
                  </a:cubicBezTo>
                  <a:cubicBezTo>
                    <a:pt x="21" y="8"/>
                    <a:pt x="19" y="7"/>
                    <a:pt x="16" y="7"/>
                  </a:cubicBezTo>
                  <a:cubicBezTo>
                    <a:pt x="14" y="7"/>
                    <a:pt x="11" y="8"/>
                    <a:pt x="10" y="10"/>
                  </a:cubicBezTo>
                  <a:cubicBezTo>
                    <a:pt x="8" y="12"/>
                    <a:pt x="7" y="16"/>
                    <a:pt x="7" y="20"/>
                  </a:cubicBezTo>
                  <a:cubicBezTo>
                    <a:pt x="7" y="25"/>
                    <a:pt x="8" y="28"/>
                    <a:pt x="10" y="31"/>
                  </a:cubicBezTo>
                  <a:cubicBezTo>
                    <a:pt x="11" y="33"/>
                    <a:pt x="14" y="34"/>
                    <a:pt x="16" y="34"/>
                  </a:cubicBezTo>
                  <a:close/>
                  <a:moveTo>
                    <a:pt x="16" y="41"/>
                  </a:moveTo>
                  <a:cubicBezTo>
                    <a:pt x="13" y="41"/>
                    <a:pt x="10" y="40"/>
                    <a:pt x="8" y="38"/>
                  </a:cubicBezTo>
                  <a:cubicBezTo>
                    <a:pt x="5" y="37"/>
                    <a:pt x="4" y="34"/>
                    <a:pt x="2" y="31"/>
                  </a:cubicBezTo>
                  <a:cubicBezTo>
                    <a:pt x="1" y="28"/>
                    <a:pt x="0" y="25"/>
                    <a:pt x="0" y="20"/>
                  </a:cubicBezTo>
                  <a:cubicBezTo>
                    <a:pt x="0" y="16"/>
                    <a:pt x="1" y="13"/>
                    <a:pt x="2" y="10"/>
                  </a:cubicBezTo>
                  <a:cubicBezTo>
                    <a:pt x="4" y="7"/>
                    <a:pt x="5" y="4"/>
                    <a:pt x="8" y="3"/>
                  </a:cubicBezTo>
                  <a:cubicBezTo>
                    <a:pt x="10" y="1"/>
                    <a:pt x="13" y="0"/>
                    <a:pt x="16" y="0"/>
                  </a:cubicBezTo>
                  <a:cubicBezTo>
                    <a:pt x="19" y="0"/>
                    <a:pt x="22" y="1"/>
                    <a:pt x="25" y="3"/>
                  </a:cubicBezTo>
                  <a:cubicBezTo>
                    <a:pt x="27" y="4"/>
                    <a:pt x="29" y="7"/>
                    <a:pt x="31" y="10"/>
                  </a:cubicBezTo>
                  <a:cubicBezTo>
                    <a:pt x="32" y="13"/>
                    <a:pt x="33" y="16"/>
                    <a:pt x="33" y="20"/>
                  </a:cubicBezTo>
                  <a:cubicBezTo>
                    <a:pt x="33" y="25"/>
                    <a:pt x="32" y="28"/>
                    <a:pt x="31" y="31"/>
                  </a:cubicBezTo>
                  <a:cubicBezTo>
                    <a:pt x="29" y="34"/>
                    <a:pt x="27" y="37"/>
                    <a:pt x="25" y="38"/>
                  </a:cubicBezTo>
                  <a:cubicBezTo>
                    <a:pt x="22" y="40"/>
                    <a:pt x="19" y="41"/>
                    <a:pt x="16" y="41"/>
                  </a:cubicBezTo>
                  <a:close/>
                </a:path>
              </a:pathLst>
            </a:custGeom>
            <a:solidFill>
              <a:srgbClr val="536B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3" name="Freeform 97">
              <a:extLst>
                <a:ext uri="{FF2B5EF4-FFF2-40B4-BE49-F238E27FC236}">
                  <a16:creationId xmlns:a16="http://schemas.microsoft.com/office/drawing/2014/main" id="{47F82DEA-9EB5-486A-92C3-15C426851CEC}"/>
                </a:ext>
              </a:extLst>
            </p:cNvPr>
            <p:cNvSpPr>
              <a:spLocks noEditPoints="1"/>
            </p:cNvSpPr>
            <p:nvPr/>
          </p:nvSpPr>
          <p:spPr bwMode="auto">
            <a:xfrm>
              <a:off x="2290" y="1614"/>
              <a:ext cx="173" cy="60"/>
            </a:xfrm>
            <a:custGeom>
              <a:avLst/>
              <a:gdLst>
                <a:gd name="T0" fmla="*/ 107 w 118"/>
                <a:gd name="T1" fmla="*/ 17 h 41"/>
                <a:gd name="T2" fmla="*/ 107 w 118"/>
                <a:gd name="T3" fmla="*/ 8 h 41"/>
                <a:gd name="T4" fmla="*/ 95 w 118"/>
                <a:gd name="T5" fmla="*/ 8 h 41"/>
                <a:gd name="T6" fmla="*/ 95 w 118"/>
                <a:gd name="T7" fmla="*/ 17 h 41"/>
                <a:gd name="T8" fmla="*/ 101 w 118"/>
                <a:gd name="T9" fmla="*/ 0 h 41"/>
                <a:gd name="T10" fmla="*/ 118 w 118"/>
                <a:gd name="T11" fmla="*/ 20 h 41"/>
                <a:gd name="T12" fmla="*/ 108 w 118"/>
                <a:gd name="T13" fmla="*/ 38 h 41"/>
                <a:gd name="T14" fmla="*/ 93 w 118"/>
                <a:gd name="T15" fmla="*/ 40 h 41"/>
                <a:gd name="T16" fmla="*/ 91 w 118"/>
                <a:gd name="T17" fmla="*/ 33 h 41"/>
                <a:gd name="T18" fmla="*/ 107 w 118"/>
                <a:gd name="T19" fmla="*/ 31 h 41"/>
                <a:gd name="T20" fmla="*/ 110 w 118"/>
                <a:gd name="T21" fmla="*/ 21 h 41"/>
                <a:gd name="T22" fmla="*/ 100 w 118"/>
                <a:gd name="T23" fmla="*/ 25 h 41"/>
                <a:gd name="T24" fmla="*/ 88 w 118"/>
                <a:gd name="T25" fmla="*/ 19 h 41"/>
                <a:gd name="T26" fmla="*/ 88 w 118"/>
                <a:gd name="T27" fmla="*/ 6 h 41"/>
                <a:gd name="T28" fmla="*/ 101 w 118"/>
                <a:gd name="T29" fmla="*/ 0 h 41"/>
                <a:gd name="T30" fmla="*/ 73 w 118"/>
                <a:gd name="T31" fmla="*/ 33 h 41"/>
                <a:gd name="T32" fmla="*/ 73 w 118"/>
                <a:gd name="T33" fmla="*/ 24 h 41"/>
                <a:gd name="T34" fmla="*/ 60 w 118"/>
                <a:gd name="T35" fmla="*/ 24 h 41"/>
                <a:gd name="T36" fmla="*/ 60 w 118"/>
                <a:gd name="T37" fmla="*/ 33 h 41"/>
                <a:gd name="T38" fmla="*/ 67 w 118"/>
                <a:gd name="T39" fmla="*/ 6 h 41"/>
                <a:gd name="T40" fmla="*/ 59 w 118"/>
                <a:gd name="T41" fmla="*/ 11 h 41"/>
                <a:gd name="T42" fmla="*/ 67 w 118"/>
                <a:gd name="T43" fmla="*/ 17 h 41"/>
                <a:gd name="T44" fmla="*/ 74 w 118"/>
                <a:gd name="T45" fmla="*/ 11 h 41"/>
                <a:gd name="T46" fmla="*/ 67 w 118"/>
                <a:gd name="T47" fmla="*/ 6 h 41"/>
                <a:gd name="T48" fmla="*/ 81 w 118"/>
                <a:gd name="T49" fmla="*/ 23 h 41"/>
                <a:gd name="T50" fmla="*/ 81 w 118"/>
                <a:gd name="T51" fmla="*/ 35 h 41"/>
                <a:gd name="T52" fmla="*/ 67 w 118"/>
                <a:gd name="T53" fmla="*/ 41 h 41"/>
                <a:gd name="T54" fmla="*/ 53 w 118"/>
                <a:gd name="T55" fmla="*/ 35 h 41"/>
                <a:gd name="T56" fmla="*/ 52 w 118"/>
                <a:gd name="T57" fmla="*/ 23 h 41"/>
                <a:gd name="T58" fmla="*/ 53 w 118"/>
                <a:gd name="T59" fmla="*/ 16 h 41"/>
                <a:gd name="T60" fmla="*/ 54 w 118"/>
                <a:gd name="T61" fmla="*/ 5 h 41"/>
                <a:gd name="T62" fmla="*/ 67 w 118"/>
                <a:gd name="T63" fmla="*/ 0 h 41"/>
                <a:gd name="T64" fmla="*/ 79 w 118"/>
                <a:gd name="T65" fmla="*/ 5 h 41"/>
                <a:gd name="T66" fmla="*/ 80 w 118"/>
                <a:gd name="T67" fmla="*/ 16 h 41"/>
                <a:gd name="T68" fmla="*/ 41 w 118"/>
                <a:gd name="T69" fmla="*/ 40 h 41"/>
                <a:gd name="T70" fmla="*/ 36 w 118"/>
                <a:gd name="T71" fmla="*/ 36 h 41"/>
                <a:gd name="T72" fmla="*/ 41 w 118"/>
                <a:gd name="T73" fmla="*/ 31 h 41"/>
                <a:gd name="T74" fmla="*/ 46 w 118"/>
                <a:gd name="T75" fmla="*/ 36 h 41"/>
                <a:gd name="T76" fmla="*/ 41 w 118"/>
                <a:gd name="T77" fmla="*/ 40 h 41"/>
                <a:gd name="T78" fmla="*/ 23 w 118"/>
                <a:gd name="T79" fmla="*/ 31 h 41"/>
                <a:gd name="T80" fmla="*/ 23 w 118"/>
                <a:gd name="T81" fmla="*/ 10 h 41"/>
                <a:gd name="T82" fmla="*/ 9 w 118"/>
                <a:gd name="T83" fmla="*/ 10 h 41"/>
                <a:gd name="T84" fmla="*/ 9 w 118"/>
                <a:gd name="T85" fmla="*/ 31 h 41"/>
                <a:gd name="T86" fmla="*/ 16 w 118"/>
                <a:gd name="T87" fmla="*/ 41 h 41"/>
                <a:gd name="T88" fmla="*/ 2 w 118"/>
                <a:gd name="T89" fmla="*/ 31 h 41"/>
                <a:gd name="T90" fmla="*/ 2 w 118"/>
                <a:gd name="T91" fmla="*/ 10 h 41"/>
                <a:gd name="T92" fmla="*/ 16 w 118"/>
                <a:gd name="T93" fmla="*/ 0 h 41"/>
                <a:gd name="T94" fmla="*/ 30 w 118"/>
                <a:gd name="T95" fmla="*/ 10 h 41"/>
                <a:gd name="T96" fmla="*/ 30 w 118"/>
                <a:gd name="T97" fmla="*/ 31 h 41"/>
                <a:gd name="T98" fmla="*/ 16 w 118"/>
                <a:gd name="T9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41">
                  <a:moveTo>
                    <a:pt x="101" y="19"/>
                  </a:moveTo>
                  <a:cubicBezTo>
                    <a:pt x="103" y="19"/>
                    <a:pt x="105" y="19"/>
                    <a:pt x="107" y="17"/>
                  </a:cubicBezTo>
                  <a:cubicBezTo>
                    <a:pt x="108" y="16"/>
                    <a:pt x="109" y="15"/>
                    <a:pt x="109" y="13"/>
                  </a:cubicBezTo>
                  <a:cubicBezTo>
                    <a:pt x="109" y="11"/>
                    <a:pt x="108" y="9"/>
                    <a:pt x="107" y="8"/>
                  </a:cubicBezTo>
                  <a:cubicBezTo>
                    <a:pt x="105" y="7"/>
                    <a:pt x="104" y="6"/>
                    <a:pt x="101" y="6"/>
                  </a:cubicBezTo>
                  <a:cubicBezTo>
                    <a:pt x="99" y="6"/>
                    <a:pt x="97" y="7"/>
                    <a:pt x="95" y="8"/>
                  </a:cubicBezTo>
                  <a:cubicBezTo>
                    <a:pt x="94" y="9"/>
                    <a:pt x="93" y="11"/>
                    <a:pt x="93" y="13"/>
                  </a:cubicBezTo>
                  <a:cubicBezTo>
                    <a:pt x="93" y="15"/>
                    <a:pt x="94" y="16"/>
                    <a:pt x="95" y="17"/>
                  </a:cubicBezTo>
                  <a:cubicBezTo>
                    <a:pt x="97" y="19"/>
                    <a:pt x="99" y="19"/>
                    <a:pt x="101" y="19"/>
                  </a:cubicBezTo>
                  <a:close/>
                  <a:moveTo>
                    <a:pt x="101" y="0"/>
                  </a:moveTo>
                  <a:cubicBezTo>
                    <a:pt x="106" y="0"/>
                    <a:pt x="110" y="2"/>
                    <a:pt x="113" y="5"/>
                  </a:cubicBezTo>
                  <a:cubicBezTo>
                    <a:pt x="116" y="9"/>
                    <a:pt x="118" y="13"/>
                    <a:pt x="118" y="20"/>
                  </a:cubicBezTo>
                  <a:cubicBezTo>
                    <a:pt x="118" y="24"/>
                    <a:pt x="117" y="28"/>
                    <a:pt x="115" y="31"/>
                  </a:cubicBezTo>
                  <a:cubicBezTo>
                    <a:pt x="114" y="34"/>
                    <a:pt x="111" y="37"/>
                    <a:pt x="108" y="38"/>
                  </a:cubicBezTo>
                  <a:cubicBezTo>
                    <a:pt x="105" y="40"/>
                    <a:pt x="102" y="41"/>
                    <a:pt x="98" y="41"/>
                  </a:cubicBezTo>
                  <a:cubicBezTo>
                    <a:pt x="96" y="41"/>
                    <a:pt x="94" y="40"/>
                    <a:pt x="93" y="40"/>
                  </a:cubicBezTo>
                  <a:cubicBezTo>
                    <a:pt x="91" y="39"/>
                    <a:pt x="89" y="39"/>
                    <a:pt x="88" y="38"/>
                  </a:cubicBezTo>
                  <a:cubicBezTo>
                    <a:pt x="91" y="33"/>
                    <a:pt x="91" y="33"/>
                    <a:pt x="91" y="33"/>
                  </a:cubicBezTo>
                  <a:cubicBezTo>
                    <a:pt x="93" y="34"/>
                    <a:pt x="95" y="34"/>
                    <a:pt x="98" y="34"/>
                  </a:cubicBezTo>
                  <a:cubicBezTo>
                    <a:pt x="102" y="34"/>
                    <a:pt x="105" y="33"/>
                    <a:pt x="107" y="31"/>
                  </a:cubicBezTo>
                  <a:cubicBezTo>
                    <a:pt x="109" y="29"/>
                    <a:pt x="110" y="25"/>
                    <a:pt x="110" y="21"/>
                  </a:cubicBezTo>
                  <a:cubicBezTo>
                    <a:pt x="110" y="21"/>
                    <a:pt x="110" y="21"/>
                    <a:pt x="110" y="21"/>
                  </a:cubicBezTo>
                  <a:cubicBezTo>
                    <a:pt x="109" y="22"/>
                    <a:pt x="108" y="23"/>
                    <a:pt x="106" y="24"/>
                  </a:cubicBezTo>
                  <a:cubicBezTo>
                    <a:pt x="104" y="25"/>
                    <a:pt x="102" y="25"/>
                    <a:pt x="100" y="25"/>
                  </a:cubicBezTo>
                  <a:cubicBezTo>
                    <a:pt x="97" y="25"/>
                    <a:pt x="95" y="25"/>
                    <a:pt x="93" y="24"/>
                  </a:cubicBezTo>
                  <a:cubicBezTo>
                    <a:pt x="91" y="23"/>
                    <a:pt x="89" y="21"/>
                    <a:pt x="88" y="19"/>
                  </a:cubicBezTo>
                  <a:cubicBezTo>
                    <a:pt x="87" y="17"/>
                    <a:pt x="86" y="15"/>
                    <a:pt x="86" y="13"/>
                  </a:cubicBezTo>
                  <a:cubicBezTo>
                    <a:pt x="86" y="10"/>
                    <a:pt x="87" y="8"/>
                    <a:pt x="88" y="6"/>
                  </a:cubicBezTo>
                  <a:cubicBezTo>
                    <a:pt x="89" y="4"/>
                    <a:pt x="91" y="3"/>
                    <a:pt x="93" y="2"/>
                  </a:cubicBezTo>
                  <a:cubicBezTo>
                    <a:pt x="95" y="1"/>
                    <a:pt x="98" y="0"/>
                    <a:pt x="101" y="0"/>
                  </a:cubicBezTo>
                  <a:close/>
                  <a:moveTo>
                    <a:pt x="67" y="35"/>
                  </a:moveTo>
                  <a:cubicBezTo>
                    <a:pt x="69" y="35"/>
                    <a:pt x="71" y="34"/>
                    <a:pt x="73" y="33"/>
                  </a:cubicBezTo>
                  <a:cubicBezTo>
                    <a:pt x="75" y="32"/>
                    <a:pt x="75" y="30"/>
                    <a:pt x="75" y="29"/>
                  </a:cubicBezTo>
                  <a:cubicBezTo>
                    <a:pt x="75" y="27"/>
                    <a:pt x="75" y="25"/>
                    <a:pt x="73" y="24"/>
                  </a:cubicBezTo>
                  <a:cubicBezTo>
                    <a:pt x="71" y="23"/>
                    <a:pt x="69" y="22"/>
                    <a:pt x="67" y="22"/>
                  </a:cubicBezTo>
                  <a:cubicBezTo>
                    <a:pt x="64" y="22"/>
                    <a:pt x="62" y="23"/>
                    <a:pt x="60" y="24"/>
                  </a:cubicBezTo>
                  <a:cubicBezTo>
                    <a:pt x="59" y="25"/>
                    <a:pt x="58" y="27"/>
                    <a:pt x="58" y="29"/>
                  </a:cubicBezTo>
                  <a:cubicBezTo>
                    <a:pt x="58" y="30"/>
                    <a:pt x="59" y="32"/>
                    <a:pt x="60" y="33"/>
                  </a:cubicBezTo>
                  <a:cubicBezTo>
                    <a:pt x="62" y="34"/>
                    <a:pt x="64" y="35"/>
                    <a:pt x="67" y="35"/>
                  </a:cubicBezTo>
                  <a:close/>
                  <a:moveTo>
                    <a:pt x="67" y="6"/>
                  </a:moveTo>
                  <a:cubicBezTo>
                    <a:pt x="64" y="6"/>
                    <a:pt x="62" y="6"/>
                    <a:pt x="61" y="7"/>
                  </a:cubicBezTo>
                  <a:cubicBezTo>
                    <a:pt x="60" y="8"/>
                    <a:pt x="59" y="10"/>
                    <a:pt x="59" y="11"/>
                  </a:cubicBezTo>
                  <a:cubicBezTo>
                    <a:pt x="59" y="13"/>
                    <a:pt x="60" y="15"/>
                    <a:pt x="61" y="16"/>
                  </a:cubicBezTo>
                  <a:cubicBezTo>
                    <a:pt x="62" y="16"/>
                    <a:pt x="64" y="17"/>
                    <a:pt x="67" y="17"/>
                  </a:cubicBezTo>
                  <a:cubicBezTo>
                    <a:pt x="69" y="17"/>
                    <a:pt x="71" y="16"/>
                    <a:pt x="72" y="16"/>
                  </a:cubicBezTo>
                  <a:cubicBezTo>
                    <a:pt x="73" y="15"/>
                    <a:pt x="74" y="13"/>
                    <a:pt x="74" y="11"/>
                  </a:cubicBezTo>
                  <a:cubicBezTo>
                    <a:pt x="74" y="10"/>
                    <a:pt x="73" y="8"/>
                    <a:pt x="72" y="7"/>
                  </a:cubicBezTo>
                  <a:cubicBezTo>
                    <a:pt x="71" y="6"/>
                    <a:pt x="69" y="6"/>
                    <a:pt x="67" y="6"/>
                  </a:cubicBezTo>
                  <a:close/>
                  <a:moveTo>
                    <a:pt x="76" y="19"/>
                  </a:moveTo>
                  <a:cubicBezTo>
                    <a:pt x="78" y="20"/>
                    <a:pt x="80" y="22"/>
                    <a:pt x="81" y="23"/>
                  </a:cubicBezTo>
                  <a:cubicBezTo>
                    <a:pt x="82" y="25"/>
                    <a:pt x="83" y="27"/>
                    <a:pt x="83" y="29"/>
                  </a:cubicBezTo>
                  <a:cubicBezTo>
                    <a:pt x="83" y="31"/>
                    <a:pt x="82" y="33"/>
                    <a:pt x="81" y="35"/>
                  </a:cubicBezTo>
                  <a:cubicBezTo>
                    <a:pt x="79" y="37"/>
                    <a:pt x="77" y="38"/>
                    <a:pt x="75" y="39"/>
                  </a:cubicBezTo>
                  <a:cubicBezTo>
                    <a:pt x="73" y="40"/>
                    <a:pt x="70" y="41"/>
                    <a:pt x="67" y="41"/>
                  </a:cubicBezTo>
                  <a:cubicBezTo>
                    <a:pt x="63" y="41"/>
                    <a:pt x="61" y="40"/>
                    <a:pt x="58" y="39"/>
                  </a:cubicBezTo>
                  <a:cubicBezTo>
                    <a:pt x="56" y="38"/>
                    <a:pt x="54" y="37"/>
                    <a:pt x="53" y="35"/>
                  </a:cubicBezTo>
                  <a:cubicBezTo>
                    <a:pt x="51" y="33"/>
                    <a:pt x="51" y="31"/>
                    <a:pt x="51" y="29"/>
                  </a:cubicBezTo>
                  <a:cubicBezTo>
                    <a:pt x="51" y="27"/>
                    <a:pt x="51" y="25"/>
                    <a:pt x="52" y="23"/>
                  </a:cubicBezTo>
                  <a:cubicBezTo>
                    <a:pt x="53" y="22"/>
                    <a:pt x="55" y="20"/>
                    <a:pt x="57" y="19"/>
                  </a:cubicBezTo>
                  <a:cubicBezTo>
                    <a:pt x="55" y="19"/>
                    <a:pt x="54" y="17"/>
                    <a:pt x="53" y="16"/>
                  </a:cubicBezTo>
                  <a:cubicBezTo>
                    <a:pt x="52" y="15"/>
                    <a:pt x="52" y="13"/>
                    <a:pt x="52" y="11"/>
                  </a:cubicBezTo>
                  <a:cubicBezTo>
                    <a:pt x="52" y="9"/>
                    <a:pt x="53" y="7"/>
                    <a:pt x="54" y="5"/>
                  </a:cubicBezTo>
                  <a:cubicBezTo>
                    <a:pt x="55" y="4"/>
                    <a:pt x="57" y="2"/>
                    <a:pt x="59" y="2"/>
                  </a:cubicBezTo>
                  <a:cubicBezTo>
                    <a:pt x="61" y="1"/>
                    <a:pt x="64" y="0"/>
                    <a:pt x="67" y="0"/>
                  </a:cubicBezTo>
                  <a:cubicBezTo>
                    <a:pt x="69" y="0"/>
                    <a:pt x="72" y="1"/>
                    <a:pt x="74" y="2"/>
                  </a:cubicBezTo>
                  <a:cubicBezTo>
                    <a:pt x="76" y="2"/>
                    <a:pt x="78" y="4"/>
                    <a:pt x="79" y="5"/>
                  </a:cubicBezTo>
                  <a:cubicBezTo>
                    <a:pt x="81" y="7"/>
                    <a:pt x="81" y="9"/>
                    <a:pt x="81" y="11"/>
                  </a:cubicBezTo>
                  <a:cubicBezTo>
                    <a:pt x="81" y="13"/>
                    <a:pt x="81" y="15"/>
                    <a:pt x="80" y="16"/>
                  </a:cubicBezTo>
                  <a:cubicBezTo>
                    <a:pt x="79" y="17"/>
                    <a:pt x="78" y="18"/>
                    <a:pt x="76" y="19"/>
                  </a:cubicBezTo>
                  <a:close/>
                  <a:moveTo>
                    <a:pt x="41" y="40"/>
                  </a:moveTo>
                  <a:cubicBezTo>
                    <a:pt x="40" y="40"/>
                    <a:pt x="39" y="40"/>
                    <a:pt x="38" y="39"/>
                  </a:cubicBezTo>
                  <a:cubicBezTo>
                    <a:pt x="37" y="38"/>
                    <a:pt x="36" y="37"/>
                    <a:pt x="36" y="36"/>
                  </a:cubicBezTo>
                  <a:cubicBezTo>
                    <a:pt x="36" y="34"/>
                    <a:pt x="37" y="33"/>
                    <a:pt x="38" y="32"/>
                  </a:cubicBezTo>
                  <a:cubicBezTo>
                    <a:pt x="39" y="32"/>
                    <a:pt x="40" y="31"/>
                    <a:pt x="41" y="31"/>
                  </a:cubicBezTo>
                  <a:cubicBezTo>
                    <a:pt x="42" y="31"/>
                    <a:pt x="43" y="32"/>
                    <a:pt x="44" y="32"/>
                  </a:cubicBezTo>
                  <a:cubicBezTo>
                    <a:pt x="45" y="33"/>
                    <a:pt x="46" y="34"/>
                    <a:pt x="46" y="36"/>
                  </a:cubicBezTo>
                  <a:cubicBezTo>
                    <a:pt x="46" y="37"/>
                    <a:pt x="45" y="38"/>
                    <a:pt x="44" y="39"/>
                  </a:cubicBezTo>
                  <a:cubicBezTo>
                    <a:pt x="43" y="40"/>
                    <a:pt x="42" y="40"/>
                    <a:pt x="41" y="40"/>
                  </a:cubicBezTo>
                  <a:close/>
                  <a:moveTo>
                    <a:pt x="16" y="34"/>
                  </a:moveTo>
                  <a:cubicBezTo>
                    <a:pt x="19" y="34"/>
                    <a:pt x="21" y="33"/>
                    <a:pt x="23" y="31"/>
                  </a:cubicBezTo>
                  <a:cubicBezTo>
                    <a:pt x="24" y="28"/>
                    <a:pt x="25" y="25"/>
                    <a:pt x="25" y="20"/>
                  </a:cubicBezTo>
                  <a:cubicBezTo>
                    <a:pt x="25" y="16"/>
                    <a:pt x="24" y="12"/>
                    <a:pt x="23" y="10"/>
                  </a:cubicBezTo>
                  <a:cubicBezTo>
                    <a:pt x="21" y="8"/>
                    <a:pt x="19" y="7"/>
                    <a:pt x="16" y="7"/>
                  </a:cubicBezTo>
                  <a:cubicBezTo>
                    <a:pt x="13" y="7"/>
                    <a:pt x="11" y="8"/>
                    <a:pt x="9" y="10"/>
                  </a:cubicBezTo>
                  <a:cubicBezTo>
                    <a:pt x="8" y="12"/>
                    <a:pt x="7" y="16"/>
                    <a:pt x="7" y="20"/>
                  </a:cubicBezTo>
                  <a:cubicBezTo>
                    <a:pt x="7" y="25"/>
                    <a:pt x="8" y="28"/>
                    <a:pt x="9" y="31"/>
                  </a:cubicBezTo>
                  <a:cubicBezTo>
                    <a:pt x="11" y="33"/>
                    <a:pt x="13" y="34"/>
                    <a:pt x="16" y="34"/>
                  </a:cubicBezTo>
                  <a:close/>
                  <a:moveTo>
                    <a:pt x="16" y="41"/>
                  </a:moveTo>
                  <a:cubicBezTo>
                    <a:pt x="13" y="41"/>
                    <a:pt x="10" y="40"/>
                    <a:pt x="8" y="38"/>
                  </a:cubicBezTo>
                  <a:cubicBezTo>
                    <a:pt x="5" y="37"/>
                    <a:pt x="3" y="34"/>
                    <a:pt x="2" y="31"/>
                  </a:cubicBezTo>
                  <a:cubicBezTo>
                    <a:pt x="0" y="28"/>
                    <a:pt x="0" y="25"/>
                    <a:pt x="0" y="20"/>
                  </a:cubicBezTo>
                  <a:cubicBezTo>
                    <a:pt x="0" y="16"/>
                    <a:pt x="0" y="13"/>
                    <a:pt x="2" y="10"/>
                  </a:cubicBezTo>
                  <a:cubicBezTo>
                    <a:pt x="3" y="7"/>
                    <a:pt x="5" y="4"/>
                    <a:pt x="8" y="3"/>
                  </a:cubicBezTo>
                  <a:cubicBezTo>
                    <a:pt x="10" y="1"/>
                    <a:pt x="13" y="0"/>
                    <a:pt x="16" y="0"/>
                  </a:cubicBezTo>
                  <a:cubicBezTo>
                    <a:pt x="19" y="0"/>
                    <a:pt x="22" y="1"/>
                    <a:pt x="24" y="3"/>
                  </a:cubicBezTo>
                  <a:cubicBezTo>
                    <a:pt x="27" y="4"/>
                    <a:pt x="29" y="7"/>
                    <a:pt x="30" y="10"/>
                  </a:cubicBezTo>
                  <a:cubicBezTo>
                    <a:pt x="32" y="13"/>
                    <a:pt x="32" y="16"/>
                    <a:pt x="32" y="20"/>
                  </a:cubicBezTo>
                  <a:cubicBezTo>
                    <a:pt x="32" y="25"/>
                    <a:pt x="32" y="28"/>
                    <a:pt x="30" y="31"/>
                  </a:cubicBezTo>
                  <a:cubicBezTo>
                    <a:pt x="29" y="34"/>
                    <a:pt x="27" y="37"/>
                    <a:pt x="24" y="38"/>
                  </a:cubicBezTo>
                  <a:cubicBezTo>
                    <a:pt x="22" y="40"/>
                    <a:pt x="19" y="41"/>
                    <a:pt x="16" y="41"/>
                  </a:cubicBezTo>
                  <a:close/>
                </a:path>
              </a:pathLst>
            </a:custGeom>
            <a:solidFill>
              <a:srgbClr val="1B7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4" name="Rectangle 98">
              <a:extLst>
                <a:ext uri="{FF2B5EF4-FFF2-40B4-BE49-F238E27FC236}">
                  <a16:creationId xmlns:a16="http://schemas.microsoft.com/office/drawing/2014/main" id="{1B4C3BDF-96F3-4EF6-B077-BFD4C1BBCF8F}"/>
                </a:ext>
              </a:extLst>
            </p:cNvPr>
            <p:cNvSpPr>
              <a:spLocks noChangeArrowheads="1"/>
            </p:cNvSpPr>
            <p:nvPr/>
          </p:nvSpPr>
          <p:spPr bwMode="auto">
            <a:xfrm>
              <a:off x="1886" y="1661"/>
              <a:ext cx="181" cy="1684"/>
            </a:xfrm>
            <a:prstGeom prst="rect">
              <a:avLst/>
            </a:prstGeom>
            <a:solidFill>
              <a:srgbClr val="FF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5" name="Rectangle 99">
              <a:extLst>
                <a:ext uri="{FF2B5EF4-FFF2-40B4-BE49-F238E27FC236}">
                  <a16:creationId xmlns:a16="http://schemas.microsoft.com/office/drawing/2014/main" id="{E0F95369-6501-4150-9062-A7550CC07F1F}"/>
                </a:ext>
              </a:extLst>
            </p:cNvPr>
            <p:cNvSpPr>
              <a:spLocks noChangeArrowheads="1"/>
            </p:cNvSpPr>
            <p:nvPr/>
          </p:nvSpPr>
          <p:spPr bwMode="auto">
            <a:xfrm>
              <a:off x="2085" y="2025"/>
              <a:ext cx="182" cy="1320"/>
            </a:xfrm>
            <a:prstGeom prst="rect">
              <a:avLst/>
            </a:prstGeom>
            <a:solidFill>
              <a:srgbClr val="0098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6" name="Rectangle 100">
              <a:extLst>
                <a:ext uri="{FF2B5EF4-FFF2-40B4-BE49-F238E27FC236}">
                  <a16:creationId xmlns:a16="http://schemas.microsoft.com/office/drawing/2014/main" id="{45995D81-EF42-4C80-8DA8-CDFC207BD7B0}"/>
                </a:ext>
              </a:extLst>
            </p:cNvPr>
            <p:cNvSpPr>
              <a:spLocks noChangeArrowheads="1"/>
            </p:cNvSpPr>
            <p:nvPr/>
          </p:nvSpPr>
          <p:spPr bwMode="auto">
            <a:xfrm>
              <a:off x="2284" y="1749"/>
              <a:ext cx="182" cy="1596"/>
            </a:xfrm>
            <a:prstGeom prst="rect">
              <a:avLst/>
            </a:prstGeom>
            <a:solidFill>
              <a:srgbClr val="1B7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7" name="Rectangle 101">
              <a:extLst>
                <a:ext uri="{FF2B5EF4-FFF2-40B4-BE49-F238E27FC236}">
                  <a16:creationId xmlns:a16="http://schemas.microsoft.com/office/drawing/2014/main" id="{597E2BC6-5FE2-4221-A286-D8A303F3A672}"/>
                </a:ext>
              </a:extLst>
            </p:cNvPr>
            <p:cNvSpPr>
              <a:spLocks noChangeArrowheads="1"/>
            </p:cNvSpPr>
            <p:nvPr/>
          </p:nvSpPr>
          <p:spPr bwMode="auto">
            <a:xfrm>
              <a:off x="2484" y="1937"/>
              <a:ext cx="181" cy="1408"/>
            </a:xfrm>
            <a:prstGeom prst="rect">
              <a:avLst/>
            </a:prstGeom>
            <a:solidFill>
              <a:srgbClr val="B7B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8" name="Freeform 102">
              <a:extLst>
                <a:ext uri="{FF2B5EF4-FFF2-40B4-BE49-F238E27FC236}">
                  <a16:creationId xmlns:a16="http://schemas.microsoft.com/office/drawing/2014/main" id="{BDF4C314-D583-4735-98EA-64C181D2D07E}"/>
                </a:ext>
              </a:extLst>
            </p:cNvPr>
            <p:cNvSpPr>
              <a:spLocks noEditPoints="1"/>
            </p:cNvSpPr>
            <p:nvPr/>
          </p:nvSpPr>
          <p:spPr bwMode="auto">
            <a:xfrm>
              <a:off x="3071" y="1655"/>
              <a:ext cx="172" cy="60"/>
            </a:xfrm>
            <a:custGeom>
              <a:avLst/>
              <a:gdLst>
                <a:gd name="T0" fmla="*/ 117 w 117"/>
                <a:gd name="T1" fmla="*/ 6 h 41"/>
                <a:gd name="T2" fmla="*/ 94 w 117"/>
                <a:gd name="T3" fmla="*/ 40 h 41"/>
                <a:gd name="T4" fmla="*/ 93 w 117"/>
                <a:gd name="T5" fmla="*/ 7 h 41"/>
                <a:gd name="T6" fmla="*/ 86 w 117"/>
                <a:gd name="T7" fmla="*/ 14 h 41"/>
                <a:gd name="T8" fmla="*/ 117 w 117"/>
                <a:gd name="T9" fmla="*/ 1 h 41"/>
                <a:gd name="T10" fmla="*/ 73 w 117"/>
                <a:gd name="T11" fmla="*/ 33 h 41"/>
                <a:gd name="T12" fmla="*/ 73 w 117"/>
                <a:gd name="T13" fmla="*/ 24 h 41"/>
                <a:gd name="T14" fmla="*/ 60 w 117"/>
                <a:gd name="T15" fmla="*/ 24 h 41"/>
                <a:gd name="T16" fmla="*/ 60 w 117"/>
                <a:gd name="T17" fmla="*/ 33 h 41"/>
                <a:gd name="T18" fmla="*/ 67 w 117"/>
                <a:gd name="T19" fmla="*/ 6 h 41"/>
                <a:gd name="T20" fmla="*/ 59 w 117"/>
                <a:gd name="T21" fmla="*/ 11 h 41"/>
                <a:gd name="T22" fmla="*/ 67 w 117"/>
                <a:gd name="T23" fmla="*/ 17 h 41"/>
                <a:gd name="T24" fmla="*/ 74 w 117"/>
                <a:gd name="T25" fmla="*/ 11 h 41"/>
                <a:gd name="T26" fmla="*/ 67 w 117"/>
                <a:gd name="T27" fmla="*/ 6 h 41"/>
                <a:gd name="T28" fmla="*/ 81 w 117"/>
                <a:gd name="T29" fmla="*/ 23 h 41"/>
                <a:gd name="T30" fmla="*/ 81 w 117"/>
                <a:gd name="T31" fmla="*/ 35 h 41"/>
                <a:gd name="T32" fmla="*/ 67 w 117"/>
                <a:gd name="T33" fmla="*/ 41 h 41"/>
                <a:gd name="T34" fmla="*/ 53 w 117"/>
                <a:gd name="T35" fmla="*/ 35 h 41"/>
                <a:gd name="T36" fmla="*/ 52 w 117"/>
                <a:gd name="T37" fmla="*/ 23 h 41"/>
                <a:gd name="T38" fmla="*/ 53 w 117"/>
                <a:gd name="T39" fmla="*/ 16 h 41"/>
                <a:gd name="T40" fmla="*/ 54 w 117"/>
                <a:gd name="T41" fmla="*/ 5 h 41"/>
                <a:gd name="T42" fmla="*/ 67 w 117"/>
                <a:gd name="T43" fmla="*/ 0 h 41"/>
                <a:gd name="T44" fmla="*/ 79 w 117"/>
                <a:gd name="T45" fmla="*/ 5 h 41"/>
                <a:gd name="T46" fmla="*/ 80 w 117"/>
                <a:gd name="T47" fmla="*/ 16 h 41"/>
                <a:gd name="T48" fmla="*/ 41 w 117"/>
                <a:gd name="T49" fmla="*/ 40 h 41"/>
                <a:gd name="T50" fmla="*/ 36 w 117"/>
                <a:gd name="T51" fmla="*/ 36 h 41"/>
                <a:gd name="T52" fmla="*/ 41 w 117"/>
                <a:gd name="T53" fmla="*/ 31 h 41"/>
                <a:gd name="T54" fmla="*/ 46 w 117"/>
                <a:gd name="T55" fmla="*/ 36 h 41"/>
                <a:gd name="T56" fmla="*/ 41 w 117"/>
                <a:gd name="T57" fmla="*/ 40 h 41"/>
                <a:gd name="T58" fmla="*/ 23 w 117"/>
                <a:gd name="T59" fmla="*/ 31 h 41"/>
                <a:gd name="T60" fmla="*/ 23 w 117"/>
                <a:gd name="T61" fmla="*/ 10 h 41"/>
                <a:gd name="T62" fmla="*/ 9 w 117"/>
                <a:gd name="T63" fmla="*/ 10 h 41"/>
                <a:gd name="T64" fmla="*/ 9 w 117"/>
                <a:gd name="T65" fmla="*/ 31 h 41"/>
                <a:gd name="T66" fmla="*/ 16 w 117"/>
                <a:gd name="T67" fmla="*/ 41 h 41"/>
                <a:gd name="T68" fmla="*/ 2 w 117"/>
                <a:gd name="T69" fmla="*/ 31 h 41"/>
                <a:gd name="T70" fmla="*/ 2 w 117"/>
                <a:gd name="T71" fmla="*/ 10 h 41"/>
                <a:gd name="T72" fmla="*/ 16 w 117"/>
                <a:gd name="T73" fmla="*/ 0 h 41"/>
                <a:gd name="T74" fmla="*/ 30 w 117"/>
                <a:gd name="T75" fmla="*/ 10 h 41"/>
                <a:gd name="T76" fmla="*/ 30 w 117"/>
                <a:gd name="T77" fmla="*/ 31 h 41"/>
                <a:gd name="T78" fmla="*/ 16 w 117"/>
                <a:gd name="T7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41">
                  <a:moveTo>
                    <a:pt x="117" y="1"/>
                  </a:moveTo>
                  <a:cubicBezTo>
                    <a:pt x="117" y="6"/>
                    <a:pt x="117" y="6"/>
                    <a:pt x="117" y="6"/>
                  </a:cubicBezTo>
                  <a:cubicBezTo>
                    <a:pt x="102" y="40"/>
                    <a:pt x="102" y="40"/>
                    <a:pt x="102" y="40"/>
                  </a:cubicBezTo>
                  <a:cubicBezTo>
                    <a:pt x="94" y="40"/>
                    <a:pt x="94" y="40"/>
                    <a:pt x="94" y="40"/>
                  </a:cubicBezTo>
                  <a:cubicBezTo>
                    <a:pt x="109" y="7"/>
                    <a:pt x="109" y="7"/>
                    <a:pt x="109" y="7"/>
                  </a:cubicBezTo>
                  <a:cubicBezTo>
                    <a:pt x="93" y="7"/>
                    <a:pt x="93" y="7"/>
                    <a:pt x="93" y="7"/>
                  </a:cubicBezTo>
                  <a:cubicBezTo>
                    <a:pt x="93" y="14"/>
                    <a:pt x="93" y="14"/>
                    <a:pt x="93" y="14"/>
                  </a:cubicBezTo>
                  <a:cubicBezTo>
                    <a:pt x="86" y="14"/>
                    <a:pt x="86" y="14"/>
                    <a:pt x="86" y="14"/>
                  </a:cubicBezTo>
                  <a:cubicBezTo>
                    <a:pt x="86" y="1"/>
                    <a:pt x="86" y="1"/>
                    <a:pt x="86" y="1"/>
                  </a:cubicBezTo>
                  <a:lnTo>
                    <a:pt x="117" y="1"/>
                  </a:lnTo>
                  <a:close/>
                  <a:moveTo>
                    <a:pt x="67" y="35"/>
                  </a:moveTo>
                  <a:cubicBezTo>
                    <a:pt x="69" y="35"/>
                    <a:pt x="71" y="34"/>
                    <a:pt x="73" y="33"/>
                  </a:cubicBezTo>
                  <a:cubicBezTo>
                    <a:pt x="75" y="32"/>
                    <a:pt x="75" y="30"/>
                    <a:pt x="75" y="29"/>
                  </a:cubicBezTo>
                  <a:cubicBezTo>
                    <a:pt x="75" y="27"/>
                    <a:pt x="75" y="25"/>
                    <a:pt x="73" y="24"/>
                  </a:cubicBezTo>
                  <a:cubicBezTo>
                    <a:pt x="71" y="23"/>
                    <a:pt x="69" y="22"/>
                    <a:pt x="67" y="22"/>
                  </a:cubicBezTo>
                  <a:cubicBezTo>
                    <a:pt x="64" y="22"/>
                    <a:pt x="62" y="23"/>
                    <a:pt x="60" y="24"/>
                  </a:cubicBezTo>
                  <a:cubicBezTo>
                    <a:pt x="59" y="25"/>
                    <a:pt x="58" y="27"/>
                    <a:pt x="58" y="29"/>
                  </a:cubicBezTo>
                  <a:cubicBezTo>
                    <a:pt x="58" y="30"/>
                    <a:pt x="59" y="32"/>
                    <a:pt x="60" y="33"/>
                  </a:cubicBezTo>
                  <a:cubicBezTo>
                    <a:pt x="62" y="34"/>
                    <a:pt x="64" y="35"/>
                    <a:pt x="67" y="35"/>
                  </a:cubicBezTo>
                  <a:close/>
                  <a:moveTo>
                    <a:pt x="67" y="6"/>
                  </a:moveTo>
                  <a:cubicBezTo>
                    <a:pt x="64" y="6"/>
                    <a:pt x="63" y="6"/>
                    <a:pt x="61" y="7"/>
                  </a:cubicBezTo>
                  <a:cubicBezTo>
                    <a:pt x="60" y="8"/>
                    <a:pt x="59" y="10"/>
                    <a:pt x="59" y="11"/>
                  </a:cubicBezTo>
                  <a:cubicBezTo>
                    <a:pt x="59" y="13"/>
                    <a:pt x="60" y="15"/>
                    <a:pt x="61" y="16"/>
                  </a:cubicBezTo>
                  <a:cubicBezTo>
                    <a:pt x="63" y="16"/>
                    <a:pt x="64" y="17"/>
                    <a:pt x="67" y="17"/>
                  </a:cubicBezTo>
                  <a:cubicBezTo>
                    <a:pt x="69" y="17"/>
                    <a:pt x="71" y="16"/>
                    <a:pt x="72" y="16"/>
                  </a:cubicBezTo>
                  <a:cubicBezTo>
                    <a:pt x="73" y="15"/>
                    <a:pt x="74" y="13"/>
                    <a:pt x="74" y="11"/>
                  </a:cubicBezTo>
                  <a:cubicBezTo>
                    <a:pt x="74" y="10"/>
                    <a:pt x="73" y="8"/>
                    <a:pt x="72" y="7"/>
                  </a:cubicBezTo>
                  <a:cubicBezTo>
                    <a:pt x="71" y="6"/>
                    <a:pt x="69" y="6"/>
                    <a:pt x="67" y="6"/>
                  </a:cubicBezTo>
                  <a:close/>
                  <a:moveTo>
                    <a:pt x="76" y="19"/>
                  </a:moveTo>
                  <a:cubicBezTo>
                    <a:pt x="78" y="20"/>
                    <a:pt x="80" y="22"/>
                    <a:pt x="81" y="23"/>
                  </a:cubicBezTo>
                  <a:cubicBezTo>
                    <a:pt x="82" y="25"/>
                    <a:pt x="83" y="27"/>
                    <a:pt x="83" y="29"/>
                  </a:cubicBezTo>
                  <a:cubicBezTo>
                    <a:pt x="83" y="31"/>
                    <a:pt x="82" y="33"/>
                    <a:pt x="81" y="35"/>
                  </a:cubicBezTo>
                  <a:cubicBezTo>
                    <a:pt x="79" y="37"/>
                    <a:pt x="77" y="38"/>
                    <a:pt x="75" y="39"/>
                  </a:cubicBezTo>
                  <a:cubicBezTo>
                    <a:pt x="73" y="40"/>
                    <a:pt x="70" y="41"/>
                    <a:pt x="67" y="41"/>
                  </a:cubicBezTo>
                  <a:cubicBezTo>
                    <a:pt x="63" y="41"/>
                    <a:pt x="61" y="40"/>
                    <a:pt x="58" y="39"/>
                  </a:cubicBezTo>
                  <a:cubicBezTo>
                    <a:pt x="56" y="38"/>
                    <a:pt x="54" y="37"/>
                    <a:pt x="53" y="35"/>
                  </a:cubicBezTo>
                  <a:cubicBezTo>
                    <a:pt x="51" y="33"/>
                    <a:pt x="51" y="31"/>
                    <a:pt x="51" y="29"/>
                  </a:cubicBezTo>
                  <a:cubicBezTo>
                    <a:pt x="51" y="27"/>
                    <a:pt x="51" y="25"/>
                    <a:pt x="52" y="23"/>
                  </a:cubicBezTo>
                  <a:cubicBezTo>
                    <a:pt x="53" y="22"/>
                    <a:pt x="55" y="20"/>
                    <a:pt x="57" y="19"/>
                  </a:cubicBezTo>
                  <a:cubicBezTo>
                    <a:pt x="55" y="19"/>
                    <a:pt x="54" y="17"/>
                    <a:pt x="53" y="16"/>
                  </a:cubicBezTo>
                  <a:cubicBezTo>
                    <a:pt x="52" y="15"/>
                    <a:pt x="52" y="13"/>
                    <a:pt x="52" y="11"/>
                  </a:cubicBezTo>
                  <a:cubicBezTo>
                    <a:pt x="52" y="9"/>
                    <a:pt x="53" y="7"/>
                    <a:pt x="54" y="5"/>
                  </a:cubicBezTo>
                  <a:cubicBezTo>
                    <a:pt x="55" y="4"/>
                    <a:pt x="57" y="2"/>
                    <a:pt x="59" y="2"/>
                  </a:cubicBezTo>
                  <a:cubicBezTo>
                    <a:pt x="61" y="1"/>
                    <a:pt x="64" y="0"/>
                    <a:pt x="67" y="0"/>
                  </a:cubicBezTo>
                  <a:cubicBezTo>
                    <a:pt x="70" y="0"/>
                    <a:pt x="72" y="1"/>
                    <a:pt x="74" y="2"/>
                  </a:cubicBezTo>
                  <a:cubicBezTo>
                    <a:pt x="76" y="2"/>
                    <a:pt x="78" y="4"/>
                    <a:pt x="79" y="5"/>
                  </a:cubicBezTo>
                  <a:cubicBezTo>
                    <a:pt x="81" y="7"/>
                    <a:pt x="81" y="9"/>
                    <a:pt x="81" y="11"/>
                  </a:cubicBezTo>
                  <a:cubicBezTo>
                    <a:pt x="81" y="13"/>
                    <a:pt x="81" y="15"/>
                    <a:pt x="80" y="16"/>
                  </a:cubicBezTo>
                  <a:cubicBezTo>
                    <a:pt x="79" y="17"/>
                    <a:pt x="78" y="18"/>
                    <a:pt x="76" y="19"/>
                  </a:cubicBezTo>
                  <a:close/>
                  <a:moveTo>
                    <a:pt x="41" y="40"/>
                  </a:moveTo>
                  <a:cubicBezTo>
                    <a:pt x="40" y="40"/>
                    <a:pt x="39" y="40"/>
                    <a:pt x="38" y="39"/>
                  </a:cubicBezTo>
                  <a:cubicBezTo>
                    <a:pt x="37" y="38"/>
                    <a:pt x="36" y="37"/>
                    <a:pt x="36" y="36"/>
                  </a:cubicBezTo>
                  <a:cubicBezTo>
                    <a:pt x="36" y="34"/>
                    <a:pt x="37" y="33"/>
                    <a:pt x="38" y="32"/>
                  </a:cubicBezTo>
                  <a:cubicBezTo>
                    <a:pt x="39" y="32"/>
                    <a:pt x="40" y="31"/>
                    <a:pt x="41" y="31"/>
                  </a:cubicBezTo>
                  <a:cubicBezTo>
                    <a:pt x="42" y="31"/>
                    <a:pt x="43" y="32"/>
                    <a:pt x="44" y="32"/>
                  </a:cubicBezTo>
                  <a:cubicBezTo>
                    <a:pt x="45" y="33"/>
                    <a:pt x="46" y="34"/>
                    <a:pt x="46" y="36"/>
                  </a:cubicBezTo>
                  <a:cubicBezTo>
                    <a:pt x="46" y="37"/>
                    <a:pt x="45" y="38"/>
                    <a:pt x="44" y="39"/>
                  </a:cubicBezTo>
                  <a:cubicBezTo>
                    <a:pt x="43" y="40"/>
                    <a:pt x="42" y="40"/>
                    <a:pt x="41" y="40"/>
                  </a:cubicBezTo>
                  <a:close/>
                  <a:moveTo>
                    <a:pt x="16" y="34"/>
                  </a:moveTo>
                  <a:cubicBezTo>
                    <a:pt x="19" y="34"/>
                    <a:pt x="21" y="33"/>
                    <a:pt x="23" y="31"/>
                  </a:cubicBezTo>
                  <a:cubicBezTo>
                    <a:pt x="24" y="28"/>
                    <a:pt x="25" y="25"/>
                    <a:pt x="25" y="20"/>
                  </a:cubicBezTo>
                  <a:cubicBezTo>
                    <a:pt x="25" y="16"/>
                    <a:pt x="24" y="12"/>
                    <a:pt x="23" y="10"/>
                  </a:cubicBezTo>
                  <a:cubicBezTo>
                    <a:pt x="21" y="8"/>
                    <a:pt x="19" y="7"/>
                    <a:pt x="16" y="7"/>
                  </a:cubicBezTo>
                  <a:cubicBezTo>
                    <a:pt x="13" y="7"/>
                    <a:pt x="11" y="8"/>
                    <a:pt x="9" y="10"/>
                  </a:cubicBezTo>
                  <a:cubicBezTo>
                    <a:pt x="8" y="12"/>
                    <a:pt x="7" y="16"/>
                    <a:pt x="7" y="20"/>
                  </a:cubicBezTo>
                  <a:cubicBezTo>
                    <a:pt x="7" y="25"/>
                    <a:pt x="8" y="28"/>
                    <a:pt x="9" y="31"/>
                  </a:cubicBezTo>
                  <a:cubicBezTo>
                    <a:pt x="11" y="33"/>
                    <a:pt x="13" y="34"/>
                    <a:pt x="16" y="34"/>
                  </a:cubicBezTo>
                  <a:close/>
                  <a:moveTo>
                    <a:pt x="16" y="41"/>
                  </a:moveTo>
                  <a:cubicBezTo>
                    <a:pt x="13" y="41"/>
                    <a:pt x="10" y="40"/>
                    <a:pt x="8" y="38"/>
                  </a:cubicBezTo>
                  <a:cubicBezTo>
                    <a:pt x="5" y="37"/>
                    <a:pt x="3" y="34"/>
                    <a:pt x="2" y="31"/>
                  </a:cubicBezTo>
                  <a:cubicBezTo>
                    <a:pt x="0" y="28"/>
                    <a:pt x="0" y="25"/>
                    <a:pt x="0" y="20"/>
                  </a:cubicBezTo>
                  <a:cubicBezTo>
                    <a:pt x="0" y="16"/>
                    <a:pt x="0" y="13"/>
                    <a:pt x="2" y="10"/>
                  </a:cubicBezTo>
                  <a:cubicBezTo>
                    <a:pt x="3" y="7"/>
                    <a:pt x="5" y="4"/>
                    <a:pt x="8" y="3"/>
                  </a:cubicBezTo>
                  <a:cubicBezTo>
                    <a:pt x="10" y="1"/>
                    <a:pt x="13" y="0"/>
                    <a:pt x="16" y="0"/>
                  </a:cubicBezTo>
                  <a:cubicBezTo>
                    <a:pt x="19" y="0"/>
                    <a:pt x="22" y="1"/>
                    <a:pt x="24" y="3"/>
                  </a:cubicBezTo>
                  <a:cubicBezTo>
                    <a:pt x="27" y="4"/>
                    <a:pt x="29" y="7"/>
                    <a:pt x="30" y="10"/>
                  </a:cubicBezTo>
                  <a:cubicBezTo>
                    <a:pt x="32" y="13"/>
                    <a:pt x="32" y="16"/>
                    <a:pt x="32" y="20"/>
                  </a:cubicBezTo>
                  <a:cubicBezTo>
                    <a:pt x="32" y="25"/>
                    <a:pt x="32" y="28"/>
                    <a:pt x="30" y="31"/>
                  </a:cubicBezTo>
                  <a:cubicBezTo>
                    <a:pt x="29" y="34"/>
                    <a:pt x="27" y="37"/>
                    <a:pt x="24" y="38"/>
                  </a:cubicBezTo>
                  <a:cubicBezTo>
                    <a:pt x="22" y="40"/>
                    <a:pt x="19" y="41"/>
                    <a:pt x="16" y="41"/>
                  </a:cubicBezTo>
                  <a:close/>
                </a:path>
              </a:pathLst>
            </a:custGeom>
            <a:solidFill>
              <a:srgbClr val="FF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09" name="Freeform 103">
              <a:extLst>
                <a:ext uri="{FF2B5EF4-FFF2-40B4-BE49-F238E27FC236}">
                  <a16:creationId xmlns:a16="http://schemas.microsoft.com/office/drawing/2014/main" id="{AD638115-27AD-40B2-9085-8F9C606F706E}"/>
                </a:ext>
              </a:extLst>
            </p:cNvPr>
            <p:cNvSpPr>
              <a:spLocks noEditPoints="1"/>
            </p:cNvSpPr>
            <p:nvPr/>
          </p:nvSpPr>
          <p:spPr bwMode="auto">
            <a:xfrm>
              <a:off x="3275" y="1890"/>
              <a:ext cx="169" cy="60"/>
            </a:xfrm>
            <a:custGeom>
              <a:avLst/>
              <a:gdLst>
                <a:gd name="T0" fmla="*/ 115 w 115"/>
                <a:gd name="T1" fmla="*/ 31 h 41"/>
                <a:gd name="T2" fmla="*/ 108 w 115"/>
                <a:gd name="T3" fmla="*/ 31 h 41"/>
                <a:gd name="T4" fmla="*/ 108 w 115"/>
                <a:gd name="T5" fmla="*/ 40 h 41"/>
                <a:gd name="T6" fmla="*/ 101 w 115"/>
                <a:gd name="T7" fmla="*/ 40 h 41"/>
                <a:gd name="T8" fmla="*/ 101 w 115"/>
                <a:gd name="T9" fmla="*/ 31 h 41"/>
                <a:gd name="T10" fmla="*/ 80 w 115"/>
                <a:gd name="T11" fmla="*/ 31 h 41"/>
                <a:gd name="T12" fmla="*/ 80 w 115"/>
                <a:gd name="T13" fmla="*/ 26 h 41"/>
                <a:gd name="T14" fmla="*/ 99 w 115"/>
                <a:gd name="T15" fmla="*/ 1 h 41"/>
                <a:gd name="T16" fmla="*/ 107 w 115"/>
                <a:gd name="T17" fmla="*/ 1 h 41"/>
                <a:gd name="T18" fmla="*/ 89 w 115"/>
                <a:gd name="T19" fmla="*/ 25 h 41"/>
                <a:gd name="T20" fmla="*/ 102 w 115"/>
                <a:gd name="T21" fmla="*/ 25 h 41"/>
                <a:gd name="T22" fmla="*/ 102 w 115"/>
                <a:gd name="T23" fmla="*/ 17 h 41"/>
                <a:gd name="T24" fmla="*/ 108 w 115"/>
                <a:gd name="T25" fmla="*/ 17 h 41"/>
                <a:gd name="T26" fmla="*/ 108 w 115"/>
                <a:gd name="T27" fmla="*/ 25 h 41"/>
                <a:gd name="T28" fmla="*/ 115 w 115"/>
                <a:gd name="T29" fmla="*/ 25 h 41"/>
                <a:gd name="T30" fmla="*/ 115 w 115"/>
                <a:gd name="T31" fmla="*/ 31 h 41"/>
                <a:gd name="T32" fmla="*/ 80 w 115"/>
                <a:gd name="T33" fmla="*/ 1 h 41"/>
                <a:gd name="T34" fmla="*/ 80 w 115"/>
                <a:gd name="T35" fmla="*/ 6 h 41"/>
                <a:gd name="T36" fmla="*/ 64 w 115"/>
                <a:gd name="T37" fmla="*/ 40 h 41"/>
                <a:gd name="T38" fmla="*/ 57 w 115"/>
                <a:gd name="T39" fmla="*/ 40 h 41"/>
                <a:gd name="T40" fmla="*/ 71 w 115"/>
                <a:gd name="T41" fmla="*/ 7 h 41"/>
                <a:gd name="T42" fmla="*/ 56 w 115"/>
                <a:gd name="T43" fmla="*/ 7 h 41"/>
                <a:gd name="T44" fmla="*/ 56 w 115"/>
                <a:gd name="T45" fmla="*/ 14 h 41"/>
                <a:gd name="T46" fmla="*/ 49 w 115"/>
                <a:gd name="T47" fmla="*/ 14 h 41"/>
                <a:gd name="T48" fmla="*/ 49 w 115"/>
                <a:gd name="T49" fmla="*/ 1 h 41"/>
                <a:gd name="T50" fmla="*/ 80 w 115"/>
                <a:gd name="T51" fmla="*/ 1 h 41"/>
                <a:gd name="T52" fmla="*/ 42 w 115"/>
                <a:gd name="T53" fmla="*/ 40 h 41"/>
                <a:gd name="T54" fmla="*/ 38 w 115"/>
                <a:gd name="T55" fmla="*/ 39 h 41"/>
                <a:gd name="T56" fmla="*/ 37 w 115"/>
                <a:gd name="T57" fmla="*/ 36 h 41"/>
                <a:gd name="T58" fmla="*/ 38 w 115"/>
                <a:gd name="T59" fmla="*/ 32 h 41"/>
                <a:gd name="T60" fmla="*/ 42 w 115"/>
                <a:gd name="T61" fmla="*/ 31 h 41"/>
                <a:gd name="T62" fmla="*/ 45 w 115"/>
                <a:gd name="T63" fmla="*/ 32 h 41"/>
                <a:gd name="T64" fmla="*/ 46 w 115"/>
                <a:gd name="T65" fmla="*/ 36 h 41"/>
                <a:gd name="T66" fmla="*/ 45 w 115"/>
                <a:gd name="T67" fmla="*/ 39 h 41"/>
                <a:gd name="T68" fmla="*/ 42 w 115"/>
                <a:gd name="T69" fmla="*/ 40 h 41"/>
                <a:gd name="T70" fmla="*/ 17 w 115"/>
                <a:gd name="T71" fmla="*/ 34 h 41"/>
                <a:gd name="T72" fmla="*/ 23 w 115"/>
                <a:gd name="T73" fmla="*/ 31 h 41"/>
                <a:gd name="T74" fmla="*/ 26 w 115"/>
                <a:gd name="T75" fmla="*/ 20 h 41"/>
                <a:gd name="T76" fmla="*/ 23 w 115"/>
                <a:gd name="T77" fmla="*/ 10 h 41"/>
                <a:gd name="T78" fmla="*/ 17 w 115"/>
                <a:gd name="T79" fmla="*/ 7 h 41"/>
                <a:gd name="T80" fmla="*/ 10 w 115"/>
                <a:gd name="T81" fmla="*/ 10 h 41"/>
                <a:gd name="T82" fmla="*/ 8 w 115"/>
                <a:gd name="T83" fmla="*/ 20 h 41"/>
                <a:gd name="T84" fmla="*/ 10 w 115"/>
                <a:gd name="T85" fmla="*/ 31 h 41"/>
                <a:gd name="T86" fmla="*/ 17 w 115"/>
                <a:gd name="T87" fmla="*/ 34 h 41"/>
                <a:gd name="T88" fmla="*/ 17 w 115"/>
                <a:gd name="T89" fmla="*/ 41 h 41"/>
                <a:gd name="T90" fmla="*/ 8 w 115"/>
                <a:gd name="T91" fmla="*/ 38 h 41"/>
                <a:gd name="T92" fmla="*/ 2 w 115"/>
                <a:gd name="T93" fmla="*/ 31 h 41"/>
                <a:gd name="T94" fmla="*/ 0 w 115"/>
                <a:gd name="T95" fmla="*/ 20 h 41"/>
                <a:gd name="T96" fmla="*/ 2 w 115"/>
                <a:gd name="T97" fmla="*/ 10 h 41"/>
                <a:gd name="T98" fmla="*/ 8 w 115"/>
                <a:gd name="T99" fmla="*/ 3 h 41"/>
                <a:gd name="T100" fmla="*/ 17 w 115"/>
                <a:gd name="T101" fmla="*/ 0 h 41"/>
                <a:gd name="T102" fmla="*/ 25 w 115"/>
                <a:gd name="T103" fmla="*/ 3 h 41"/>
                <a:gd name="T104" fmla="*/ 31 w 115"/>
                <a:gd name="T105" fmla="*/ 10 h 41"/>
                <a:gd name="T106" fmla="*/ 33 w 115"/>
                <a:gd name="T107" fmla="*/ 20 h 41"/>
                <a:gd name="T108" fmla="*/ 31 w 115"/>
                <a:gd name="T109" fmla="*/ 31 h 41"/>
                <a:gd name="T110" fmla="*/ 25 w 115"/>
                <a:gd name="T111" fmla="*/ 38 h 41"/>
                <a:gd name="T112" fmla="*/ 17 w 115"/>
                <a:gd name="T11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 h="41">
                  <a:moveTo>
                    <a:pt x="115" y="31"/>
                  </a:moveTo>
                  <a:cubicBezTo>
                    <a:pt x="108" y="31"/>
                    <a:pt x="108" y="31"/>
                    <a:pt x="108" y="31"/>
                  </a:cubicBezTo>
                  <a:cubicBezTo>
                    <a:pt x="108" y="40"/>
                    <a:pt x="108" y="40"/>
                    <a:pt x="108" y="40"/>
                  </a:cubicBezTo>
                  <a:cubicBezTo>
                    <a:pt x="101" y="40"/>
                    <a:pt x="101" y="40"/>
                    <a:pt x="101" y="40"/>
                  </a:cubicBezTo>
                  <a:cubicBezTo>
                    <a:pt x="101" y="31"/>
                    <a:pt x="101" y="31"/>
                    <a:pt x="101" y="31"/>
                  </a:cubicBezTo>
                  <a:cubicBezTo>
                    <a:pt x="80" y="31"/>
                    <a:pt x="80" y="31"/>
                    <a:pt x="80" y="31"/>
                  </a:cubicBezTo>
                  <a:cubicBezTo>
                    <a:pt x="80" y="26"/>
                    <a:pt x="80" y="26"/>
                    <a:pt x="80" y="26"/>
                  </a:cubicBezTo>
                  <a:cubicBezTo>
                    <a:pt x="99" y="1"/>
                    <a:pt x="99" y="1"/>
                    <a:pt x="99" y="1"/>
                  </a:cubicBezTo>
                  <a:cubicBezTo>
                    <a:pt x="107" y="1"/>
                    <a:pt x="107" y="1"/>
                    <a:pt x="107" y="1"/>
                  </a:cubicBezTo>
                  <a:cubicBezTo>
                    <a:pt x="89" y="25"/>
                    <a:pt x="89" y="25"/>
                    <a:pt x="89" y="25"/>
                  </a:cubicBezTo>
                  <a:cubicBezTo>
                    <a:pt x="102" y="25"/>
                    <a:pt x="102" y="25"/>
                    <a:pt x="102" y="25"/>
                  </a:cubicBezTo>
                  <a:cubicBezTo>
                    <a:pt x="102" y="17"/>
                    <a:pt x="102" y="17"/>
                    <a:pt x="102" y="17"/>
                  </a:cubicBezTo>
                  <a:cubicBezTo>
                    <a:pt x="108" y="17"/>
                    <a:pt x="108" y="17"/>
                    <a:pt x="108" y="17"/>
                  </a:cubicBezTo>
                  <a:cubicBezTo>
                    <a:pt x="108" y="25"/>
                    <a:pt x="108" y="25"/>
                    <a:pt x="108" y="25"/>
                  </a:cubicBezTo>
                  <a:cubicBezTo>
                    <a:pt x="115" y="25"/>
                    <a:pt x="115" y="25"/>
                    <a:pt x="115" y="25"/>
                  </a:cubicBezTo>
                  <a:lnTo>
                    <a:pt x="115" y="31"/>
                  </a:lnTo>
                  <a:close/>
                  <a:moveTo>
                    <a:pt x="80" y="1"/>
                  </a:moveTo>
                  <a:cubicBezTo>
                    <a:pt x="80" y="6"/>
                    <a:pt x="80" y="6"/>
                    <a:pt x="80" y="6"/>
                  </a:cubicBezTo>
                  <a:cubicBezTo>
                    <a:pt x="64" y="40"/>
                    <a:pt x="64" y="40"/>
                    <a:pt x="64" y="40"/>
                  </a:cubicBezTo>
                  <a:cubicBezTo>
                    <a:pt x="57" y="40"/>
                    <a:pt x="57" y="40"/>
                    <a:pt x="57" y="40"/>
                  </a:cubicBezTo>
                  <a:cubicBezTo>
                    <a:pt x="71" y="7"/>
                    <a:pt x="71" y="7"/>
                    <a:pt x="71" y="7"/>
                  </a:cubicBezTo>
                  <a:cubicBezTo>
                    <a:pt x="56" y="7"/>
                    <a:pt x="56" y="7"/>
                    <a:pt x="56" y="7"/>
                  </a:cubicBezTo>
                  <a:cubicBezTo>
                    <a:pt x="56" y="14"/>
                    <a:pt x="56" y="14"/>
                    <a:pt x="56" y="14"/>
                  </a:cubicBezTo>
                  <a:cubicBezTo>
                    <a:pt x="49" y="14"/>
                    <a:pt x="49" y="14"/>
                    <a:pt x="49" y="14"/>
                  </a:cubicBezTo>
                  <a:cubicBezTo>
                    <a:pt x="49" y="1"/>
                    <a:pt x="49" y="1"/>
                    <a:pt x="49" y="1"/>
                  </a:cubicBezTo>
                  <a:lnTo>
                    <a:pt x="80" y="1"/>
                  </a:lnTo>
                  <a:close/>
                  <a:moveTo>
                    <a:pt x="42" y="40"/>
                  </a:moveTo>
                  <a:cubicBezTo>
                    <a:pt x="40" y="40"/>
                    <a:pt x="39" y="40"/>
                    <a:pt x="38" y="39"/>
                  </a:cubicBezTo>
                  <a:cubicBezTo>
                    <a:pt x="37" y="38"/>
                    <a:pt x="37" y="37"/>
                    <a:pt x="37" y="36"/>
                  </a:cubicBezTo>
                  <a:cubicBezTo>
                    <a:pt x="37" y="34"/>
                    <a:pt x="37" y="33"/>
                    <a:pt x="38" y="32"/>
                  </a:cubicBezTo>
                  <a:cubicBezTo>
                    <a:pt x="39" y="32"/>
                    <a:pt x="40" y="31"/>
                    <a:pt x="42" y="31"/>
                  </a:cubicBezTo>
                  <a:cubicBezTo>
                    <a:pt x="43" y="31"/>
                    <a:pt x="44" y="32"/>
                    <a:pt x="45" y="32"/>
                  </a:cubicBezTo>
                  <a:cubicBezTo>
                    <a:pt x="46" y="33"/>
                    <a:pt x="46" y="34"/>
                    <a:pt x="46" y="36"/>
                  </a:cubicBezTo>
                  <a:cubicBezTo>
                    <a:pt x="46" y="37"/>
                    <a:pt x="46" y="38"/>
                    <a:pt x="45" y="39"/>
                  </a:cubicBezTo>
                  <a:cubicBezTo>
                    <a:pt x="44" y="40"/>
                    <a:pt x="43" y="40"/>
                    <a:pt x="42" y="40"/>
                  </a:cubicBezTo>
                  <a:close/>
                  <a:moveTo>
                    <a:pt x="17" y="34"/>
                  </a:moveTo>
                  <a:cubicBezTo>
                    <a:pt x="19" y="34"/>
                    <a:pt x="22" y="33"/>
                    <a:pt x="23" y="31"/>
                  </a:cubicBezTo>
                  <a:cubicBezTo>
                    <a:pt x="25" y="28"/>
                    <a:pt x="26" y="25"/>
                    <a:pt x="26" y="20"/>
                  </a:cubicBezTo>
                  <a:cubicBezTo>
                    <a:pt x="26" y="16"/>
                    <a:pt x="25" y="12"/>
                    <a:pt x="23" y="10"/>
                  </a:cubicBezTo>
                  <a:cubicBezTo>
                    <a:pt x="22" y="8"/>
                    <a:pt x="19" y="7"/>
                    <a:pt x="17" y="7"/>
                  </a:cubicBezTo>
                  <a:cubicBezTo>
                    <a:pt x="14" y="7"/>
                    <a:pt x="12" y="8"/>
                    <a:pt x="10" y="10"/>
                  </a:cubicBezTo>
                  <a:cubicBezTo>
                    <a:pt x="8" y="12"/>
                    <a:pt x="8" y="16"/>
                    <a:pt x="8" y="20"/>
                  </a:cubicBezTo>
                  <a:cubicBezTo>
                    <a:pt x="8" y="25"/>
                    <a:pt x="8" y="28"/>
                    <a:pt x="10" y="31"/>
                  </a:cubicBezTo>
                  <a:cubicBezTo>
                    <a:pt x="12" y="33"/>
                    <a:pt x="14" y="34"/>
                    <a:pt x="17" y="34"/>
                  </a:cubicBezTo>
                  <a:close/>
                  <a:moveTo>
                    <a:pt x="17" y="41"/>
                  </a:moveTo>
                  <a:cubicBezTo>
                    <a:pt x="13" y="41"/>
                    <a:pt x="11" y="40"/>
                    <a:pt x="8" y="38"/>
                  </a:cubicBezTo>
                  <a:cubicBezTo>
                    <a:pt x="6" y="37"/>
                    <a:pt x="4" y="34"/>
                    <a:pt x="2" y="31"/>
                  </a:cubicBezTo>
                  <a:cubicBezTo>
                    <a:pt x="1" y="28"/>
                    <a:pt x="0" y="25"/>
                    <a:pt x="0" y="20"/>
                  </a:cubicBezTo>
                  <a:cubicBezTo>
                    <a:pt x="0" y="16"/>
                    <a:pt x="1" y="13"/>
                    <a:pt x="2" y="10"/>
                  </a:cubicBezTo>
                  <a:cubicBezTo>
                    <a:pt x="4" y="7"/>
                    <a:pt x="6" y="4"/>
                    <a:pt x="8" y="3"/>
                  </a:cubicBezTo>
                  <a:cubicBezTo>
                    <a:pt x="11" y="1"/>
                    <a:pt x="13" y="0"/>
                    <a:pt x="17" y="0"/>
                  </a:cubicBezTo>
                  <a:cubicBezTo>
                    <a:pt x="20" y="0"/>
                    <a:pt x="22" y="1"/>
                    <a:pt x="25" y="3"/>
                  </a:cubicBezTo>
                  <a:cubicBezTo>
                    <a:pt x="27" y="4"/>
                    <a:pt x="29" y="7"/>
                    <a:pt x="31" y="10"/>
                  </a:cubicBezTo>
                  <a:cubicBezTo>
                    <a:pt x="32" y="13"/>
                    <a:pt x="33" y="16"/>
                    <a:pt x="33" y="20"/>
                  </a:cubicBezTo>
                  <a:cubicBezTo>
                    <a:pt x="33" y="25"/>
                    <a:pt x="32" y="28"/>
                    <a:pt x="31" y="31"/>
                  </a:cubicBezTo>
                  <a:cubicBezTo>
                    <a:pt x="29" y="34"/>
                    <a:pt x="27" y="37"/>
                    <a:pt x="25" y="38"/>
                  </a:cubicBezTo>
                  <a:cubicBezTo>
                    <a:pt x="22" y="40"/>
                    <a:pt x="20" y="41"/>
                    <a:pt x="17" y="41"/>
                  </a:cubicBezTo>
                  <a:close/>
                </a:path>
              </a:pathLst>
            </a:custGeom>
            <a:solidFill>
              <a:srgbClr val="009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0" name="Freeform 104">
              <a:extLst>
                <a:ext uri="{FF2B5EF4-FFF2-40B4-BE49-F238E27FC236}">
                  <a16:creationId xmlns:a16="http://schemas.microsoft.com/office/drawing/2014/main" id="{F199D690-4C12-4F60-B856-22E32877D044}"/>
                </a:ext>
              </a:extLst>
            </p:cNvPr>
            <p:cNvSpPr>
              <a:spLocks noEditPoints="1"/>
            </p:cNvSpPr>
            <p:nvPr/>
          </p:nvSpPr>
          <p:spPr bwMode="auto">
            <a:xfrm>
              <a:off x="3671" y="2030"/>
              <a:ext cx="171" cy="61"/>
            </a:xfrm>
            <a:custGeom>
              <a:avLst/>
              <a:gdLst>
                <a:gd name="T0" fmla="*/ 107 w 117"/>
                <a:gd name="T1" fmla="*/ 33 h 41"/>
                <a:gd name="T2" fmla="*/ 107 w 117"/>
                <a:gd name="T3" fmla="*/ 23 h 41"/>
                <a:gd name="T4" fmla="*/ 96 w 117"/>
                <a:gd name="T5" fmla="*/ 23 h 41"/>
                <a:gd name="T6" fmla="*/ 96 w 117"/>
                <a:gd name="T7" fmla="*/ 33 h 41"/>
                <a:gd name="T8" fmla="*/ 103 w 117"/>
                <a:gd name="T9" fmla="*/ 16 h 41"/>
                <a:gd name="T10" fmla="*/ 115 w 117"/>
                <a:gd name="T11" fmla="*/ 22 h 41"/>
                <a:gd name="T12" fmla="*/ 115 w 117"/>
                <a:gd name="T13" fmla="*/ 35 h 41"/>
                <a:gd name="T14" fmla="*/ 102 w 117"/>
                <a:gd name="T15" fmla="*/ 41 h 41"/>
                <a:gd name="T16" fmla="*/ 85 w 117"/>
                <a:gd name="T17" fmla="*/ 21 h 41"/>
                <a:gd name="T18" fmla="*/ 94 w 117"/>
                <a:gd name="T19" fmla="*/ 3 h 41"/>
                <a:gd name="T20" fmla="*/ 110 w 117"/>
                <a:gd name="T21" fmla="*/ 1 h 41"/>
                <a:gd name="T22" fmla="*/ 112 w 117"/>
                <a:gd name="T23" fmla="*/ 8 h 41"/>
                <a:gd name="T24" fmla="*/ 96 w 117"/>
                <a:gd name="T25" fmla="*/ 10 h 41"/>
                <a:gd name="T26" fmla="*/ 93 w 117"/>
                <a:gd name="T27" fmla="*/ 20 h 41"/>
                <a:gd name="T28" fmla="*/ 103 w 117"/>
                <a:gd name="T29" fmla="*/ 16 h 41"/>
                <a:gd name="T30" fmla="*/ 72 w 117"/>
                <a:gd name="T31" fmla="*/ 33 h 41"/>
                <a:gd name="T32" fmla="*/ 72 w 117"/>
                <a:gd name="T33" fmla="*/ 23 h 41"/>
                <a:gd name="T34" fmla="*/ 61 w 117"/>
                <a:gd name="T35" fmla="*/ 23 h 41"/>
                <a:gd name="T36" fmla="*/ 61 w 117"/>
                <a:gd name="T37" fmla="*/ 33 h 41"/>
                <a:gd name="T38" fmla="*/ 68 w 117"/>
                <a:gd name="T39" fmla="*/ 16 h 41"/>
                <a:gd name="T40" fmla="*/ 80 w 117"/>
                <a:gd name="T41" fmla="*/ 22 h 41"/>
                <a:gd name="T42" fmla="*/ 80 w 117"/>
                <a:gd name="T43" fmla="*/ 35 h 41"/>
                <a:gd name="T44" fmla="*/ 67 w 117"/>
                <a:gd name="T45" fmla="*/ 41 h 41"/>
                <a:gd name="T46" fmla="*/ 50 w 117"/>
                <a:gd name="T47" fmla="*/ 21 h 41"/>
                <a:gd name="T48" fmla="*/ 59 w 117"/>
                <a:gd name="T49" fmla="*/ 3 h 41"/>
                <a:gd name="T50" fmla="*/ 75 w 117"/>
                <a:gd name="T51" fmla="*/ 1 h 41"/>
                <a:gd name="T52" fmla="*/ 77 w 117"/>
                <a:gd name="T53" fmla="*/ 8 h 41"/>
                <a:gd name="T54" fmla="*/ 61 w 117"/>
                <a:gd name="T55" fmla="*/ 10 h 41"/>
                <a:gd name="T56" fmla="*/ 58 w 117"/>
                <a:gd name="T57" fmla="*/ 20 h 41"/>
                <a:gd name="T58" fmla="*/ 68 w 117"/>
                <a:gd name="T59" fmla="*/ 16 h 41"/>
                <a:gd name="T60" fmla="*/ 38 w 117"/>
                <a:gd name="T61" fmla="*/ 39 h 41"/>
                <a:gd name="T62" fmla="*/ 38 w 117"/>
                <a:gd name="T63" fmla="*/ 32 h 41"/>
                <a:gd name="T64" fmla="*/ 45 w 117"/>
                <a:gd name="T65" fmla="*/ 32 h 41"/>
                <a:gd name="T66" fmla="*/ 45 w 117"/>
                <a:gd name="T67" fmla="*/ 39 h 41"/>
                <a:gd name="T68" fmla="*/ 17 w 117"/>
                <a:gd name="T69" fmla="*/ 34 h 41"/>
                <a:gd name="T70" fmla="*/ 26 w 117"/>
                <a:gd name="T71" fmla="*/ 20 h 41"/>
                <a:gd name="T72" fmla="*/ 17 w 117"/>
                <a:gd name="T73" fmla="*/ 7 h 41"/>
                <a:gd name="T74" fmla="*/ 8 w 117"/>
                <a:gd name="T75" fmla="*/ 20 h 41"/>
                <a:gd name="T76" fmla="*/ 17 w 117"/>
                <a:gd name="T77" fmla="*/ 34 h 41"/>
                <a:gd name="T78" fmla="*/ 8 w 117"/>
                <a:gd name="T79" fmla="*/ 38 h 41"/>
                <a:gd name="T80" fmla="*/ 0 w 117"/>
                <a:gd name="T81" fmla="*/ 20 h 41"/>
                <a:gd name="T82" fmla="*/ 8 w 117"/>
                <a:gd name="T83" fmla="*/ 3 h 41"/>
                <a:gd name="T84" fmla="*/ 25 w 117"/>
                <a:gd name="T85" fmla="*/ 3 h 41"/>
                <a:gd name="T86" fmla="*/ 33 w 117"/>
                <a:gd name="T87" fmla="*/ 20 h 41"/>
                <a:gd name="T88" fmla="*/ 25 w 117"/>
                <a:gd name="T8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41">
                  <a:moveTo>
                    <a:pt x="102" y="35"/>
                  </a:moveTo>
                  <a:cubicBezTo>
                    <a:pt x="104" y="35"/>
                    <a:pt x="106" y="34"/>
                    <a:pt x="107" y="33"/>
                  </a:cubicBezTo>
                  <a:cubicBezTo>
                    <a:pt x="109" y="32"/>
                    <a:pt x="110" y="30"/>
                    <a:pt x="110" y="28"/>
                  </a:cubicBezTo>
                  <a:cubicBezTo>
                    <a:pt x="110" y="26"/>
                    <a:pt x="109" y="25"/>
                    <a:pt x="107" y="23"/>
                  </a:cubicBezTo>
                  <a:cubicBezTo>
                    <a:pt x="106" y="22"/>
                    <a:pt x="104" y="22"/>
                    <a:pt x="102" y="22"/>
                  </a:cubicBezTo>
                  <a:cubicBezTo>
                    <a:pt x="99" y="22"/>
                    <a:pt x="97" y="22"/>
                    <a:pt x="96" y="23"/>
                  </a:cubicBezTo>
                  <a:cubicBezTo>
                    <a:pt x="95" y="25"/>
                    <a:pt x="94" y="26"/>
                    <a:pt x="94" y="28"/>
                  </a:cubicBezTo>
                  <a:cubicBezTo>
                    <a:pt x="94" y="30"/>
                    <a:pt x="95" y="32"/>
                    <a:pt x="96" y="33"/>
                  </a:cubicBezTo>
                  <a:cubicBezTo>
                    <a:pt x="97" y="34"/>
                    <a:pt x="99" y="35"/>
                    <a:pt x="102" y="35"/>
                  </a:cubicBezTo>
                  <a:close/>
                  <a:moveTo>
                    <a:pt x="103" y="16"/>
                  </a:moveTo>
                  <a:cubicBezTo>
                    <a:pt x="106" y="16"/>
                    <a:pt x="108" y="16"/>
                    <a:pt x="110" y="17"/>
                  </a:cubicBezTo>
                  <a:cubicBezTo>
                    <a:pt x="112" y="18"/>
                    <a:pt x="114" y="20"/>
                    <a:pt x="115" y="22"/>
                  </a:cubicBezTo>
                  <a:cubicBezTo>
                    <a:pt x="116" y="23"/>
                    <a:pt x="117" y="25"/>
                    <a:pt x="117" y="28"/>
                  </a:cubicBezTo>
                  <a:cubicBezTo>
                    <a:pt x="117" y="30"/>
                    <a:pt x="116" y="33"/>
                    <a:pt x="115" y="35"/>
                  </a:cubicBezTo>
                  <a:cubicBezTo>
                    <a:pt x="113" y="36"/>
                    <a:pt x="112" y="38"/>
                    <a:pt x="110" y="39"/>
                  </a:cubicBezTo>
                  <a:cubicBezTo>
                    <a:pt x="107" y="40"/>
                    <a:pt x="105" y="41"/>
                    <a:pt x="102" y="41"/>
                  </a:cubicBezTo>
                  <a:cubicBezTo>
                    <a:pt x="97" y="41"/>
                    <a:pt x="93" y="39"/>
                    <a:pt x="90" y="36"/>
                  </a:cubicBezTo>
                  <a:cubicBezTo>
                    <a:pt x="87" y="32"/>
                    <a:pt x="85" y="27"/>
                    <a:pt x="85" y="21"/>
                  </a:cubicBezTo>
                  <a:cubicBezTo>
                    <a:pt x="85" y="17"/>
                    <a:pt x="86" y="13"/>
                    <a:pt x="88" y="10"/>
                  </a:cubicBezTo>
                  <a:cubicBezTo>
                    <a:pt x="89" y="7"/>
                    <a:pt x="92" y="4"/>
                    <a:pt x="94" y="3"/>
                  </a:cubicBezTo>
                  <a:cubicBezTo>
                    <a:pt x="97" y="1"/>
                    <a:pt x="101" y="0"/>
                    <a:pt x="105" y="0"/>
                  </a:cubicBezTo>
                  <a:cubicBezTo>
                    <a:pt x="107" y="0"/>
                    <a:pt x="108" y="0"/>
                    <a:pt x="110" y="1"/>
                  </a:cubicBezTo>
                  <a:cubicBezTo>
                    <a:pt x="112" y="1"/>
                    <a:pt x="114" y="2"/>
                    <a:pt x="115" y="3"/>
                  </a:cubicBezTo>
                  <a:cubicBezTo>
                    <a:pt x="112" y="8"/>
                    <a:pt x="112" y="8"/>
                    <a:pt x="112" y="8"/>
                  </a:cubicBezTo>
                  <a:cubicBezTo>
                    <a:pt x="110" y="7"/>
                    <a:pt x="108" y="6"/>
                    <a:pt x="105" y="6"/>
                  </a:cubicBezTo>
                  <a:cubicBezTo>
                    <a:pt x="101" y="6"/>
                    <a:pt x="98" y="8"/>
                    <a:pt x="96" y="10"/>
                  </a:cubicBezTo>
                  <a:cubicBezTo>
                    <a:pt x="94" y="12"/>
                    <a:pt x="93" y="15"/>
                    <a:pt x="93" y="20"/>
                  </a:cubicBezTo>
                  <a:cubicBezTo>
                    <a:pt x="93" y="20"/>
                    <a:pt x="93" y="20"/>
                    <a:pt x="93" y="20"/>
                  </a:cubicBezTo>
                  <a:cubicBezTo>
                    <a:pt x="94" y="19"/>
                    <a:pt x="95" y="18"/>
                    <a:pt x="97" y="17"/>
                  </a:cubicBezTo>
                  <a:cubicBezTo>
                    <a:pt x="99" y="16"/>
                    <a:pt x="101" y="16"/>
                    <a:pt x="103" y="16"/>
                  </a:cubicBezTo>
                  <a:close/>
                  <a:moveTo>
                    <a:pt x="67" y="35"/>
                  </a:moveTo>
                  <a:cubicBezTo>
                    <a:pt x="69" y="35"/>
                    <a:pt x="71" y="34"/>
                    <a:pt x="72" y="33"/>
                  </a:cubicBezTo>
                  <a:cubicBezTo>
                    <a:pt x="74" y="32"/>
                    <a:pt x="74" y="30"/>
                    <a:pt x="74" y="28"/>
                  </a:cubicBezTo>
                  <a:cubicBezTo>
                    <a:pt x="74" y="26"/>
                    <a:pt x="74" y="25"/>
                    <a:pt x="72" y="23"/>
                  </a:cubicBezTo>
                  <a:cubicBezTo>
                    <a:pt x="71" y="22"/>
                    <a:pt x="69" y="22"/>
                    <a:pt x="67" y="22"/>
                  </a:cubicBezTo>
                  <a:cubicBezTo>
                    <a:pt x="64" y="22"/>
                    <a:pt x="62" y="22"/>
                    <a:pt x="61" y="23"/>
                  </a:cubicBezTo>
                  <a:cubicBezTo>
                    <a:pt x="59" y="25"/>
                    <a:pt x="59" y="26"/>
                    <a:pt x="59" y="28"/>
                  </a:cubicBezTo>
                  <a:cubicBezTo>
                    <a:pt x="59" y="30"/>
                    <a:pt x="59" y="32"/>
                    <a:pt x="61" y="33"/>
                  </a:cubicBezTo>
                  <a:cubicBezTo>
                    <a:pt x="62" y="34"/>
                    <a:pt x="64" y="35"/>
                    <a:pt x="67" y="35"/>
                  </a:cubicBezTo>
                  <a:close/>
                  <a:moveTo>
                    <a:pt x="68" y="16"/>
                  </a:moveTo>
                  <a:cubicBezTo>
                    <a:pt x="71" y="16"/>
                    <a:pt x="73" y="16"/>
                    <a:pt x="75" y="17"/>
                  </a:cubicBezTo>
                  <a:cubicBezTo>
                    <a:pt x="77" y="18"/>
                    <a:pt x="79" y="20"/>
                    <a:pt x="80" y="22"/>
                  </a:cubicBezTo>
                  <a:cubicBezTo>
                    <a:pt x="81" y="23"/>
                    <a:pt x="82" y="25"/>
                    <a:pt x="82" y="28"/>
                  </a:cubicBezTo>
                  <a:cubicBezTo>
                    <a:pt x="82" y="30"/>
                    <a:pt x="81" y="33"/>
                    <a:pt x="80" y="35"/>
                  </a:cubicBezTo>
                  <a:cubicBezTo>
                    <a:pt x="78" y="36"/>
                    <a:pt x="77" y="38"/>
                    <a:pt x="74" y="39"/>
                  </a:cubicBezTo>
                  <a:cubicBezTo>
                    <a:pt x="72" y="40"/>
                    <a:pt x="70" y="41"/>
                    <a:pt x="67" y="41"/>
                  </a:cubicBezTo>
                  <a:cubicBezTo>
                    <a:pt x="62" y="41"/>
                    <a:pt x="58" y="39"/>
                    <a:pt x="55" y="36"/>
                  </a:cubicBezTo>
                  <a:cubicBezTo>
                    <a:pt x="52" y="32"/>
                    <a:pt x="50" y="27"/>
                    <a:pt x="50" y="21"/>
                  </a:cubicBezTo>
                  <a:cubicBezTo>
                    <a:pt x="50" y="17"/>
                    <a:pt x="51" y="13"/>
                    <a:pt x="53" y="10"/>
                  </a:cubicBezTo>
                  <a:cubicBezTo>
                    <a:pt x="54" y="7"/>
                    <a:pt x="56" y="4"/>
                    <a:pt x="59" y="3"/>
                  </a:cubicBezTo>
                  <a:cubicBezTo>
                    <a:pt x="62" y="1"/>
                    <a:pt x="66" y="0"/>
                    <a:pt x="69" y="0"/>
                  </a:cubicBezTo>
                  <a:cubicBezTo>
                    <a:pt x="71" y="0"/>
                    <a:pt x="73" y="0"/>
                    <a:pt x="75" y="1"/>
                  </a:cubicBezTo>
                  <a:cubicBezTo>
                    <a:pt x="77" y="1"/>
                    <a:pt x="78" y="2"/>
                    <a:pt x="80" y="3"/>
                  </a:cubicBezTo>
                  <a:cubicBezTo>
                    <a:pt x="77" y="8"/>
                    <a:pt x="77" y="8"/>
                    <a:pt x="77" y="8"/>
                  </a:cubicBezTo>
                  <a:cubicBezTo>
                    <a:pt x="75" y="7"/>
                    <a:pt x="73" y="6"/>
                    <a:pt x="70" y="6"/>
                  </a:cubicBezTo>
                  <a:cubicBezTo>
                    <a:pt x="66" y="6"/>
                    <a:pt x="63" y="8"/>
                    <a:pt x="61" y="10"/>
                  </a:cubicBezTo>
                  <a:cubicBezTo>
                    <a:pt x="59" y="12"/>
                    <a:pt x="58" y="15"/>
                    <a:pt x="58" y="20"/>
                  </a:cubicBezTo>
                  <a:cubicBezTo>
                    <a:pt x="58" y="20"/>
                    <a:pt x="58" y="20"/>
                    <a:pt x="58" y="20"/>
                  </a:cubicBezTo>
                  <a:cubicBezTo>
                    <a:pt x="59" y="19"/>
                    <a:pt x="60" y="18"/>
                    <a:pt x="62" y="17"/>
                  </a:cubicBezTo>
                  <a:cubicBezTo>
                    <a:pt x="64" y="16"/>
                    <a:pt x="66" y="16"/>
                    <a:pt x="68" y="16"/>
                  </a:cubicBezTo>
                  <a:close/>
                  <a:moveTo>
                    <a:pt x="42" y="40"/>
                  </a:moveTo>
                  <a:cubicBezTo>
                    <a:pt x="40" y="40"/>
                    <a:pt x="39" y="40"/>
                    <a:pt x="38" y="39"/>
                  </a:cubicBezTo>
                  <a:cubicBezTo>
                    <a:pt x="37" y="38"/>
                    <a:pt x="37" y="37"/>
                    <a:pt x="37" y="36"/>
                  </a:cubicBezTo>
                  <a:cubicBezTo>
                    <a:pt x="37" y="34"/>
                    <a:pt x="37" y="33"/>
                    <a:pt x="38" y="32"/>
                  </a:cubicBezTo>
                  <a:cubicBezTo>
                    <a:pt x="39" y="32"/>
                    <a:pt x="40" y="31"/>
                    <a:pt x="42" y="31"/>
                  </a:cubicBezTo>
                  <a:cubicBezTo>
                    <a:pt x="43" y="31"/>
                    <a:pt x="44" y="32"/>
                    <a:pt x="45" y="32"/>
                  </a:cubicBezTo>
                  <a:cubicBezTo>
                    <a:pt x="46" y="33"/>
                    <a:pt x="46" y="34"/>
                    <a:pt x="46" y="36"/>
                  </a:cubicBezTo>
                  <a:cubicBezTo>
                    <a:pt x="46" y="37"/>
                    <a:pt x="46" y="38"/>
                    <a:pt x="45" y="39"/>
                  </a:cubicBezTo>
                  <a:cubicBezTo>
                    <a:pt x="44" y="40"/>
                    <a:pt x="43" y="40"/>
                    <a:pt x="42" y="40"/>
                  </a:cubicBezTo>
                  <a:close/>
                  <a:moveTo>
                    <a:pt x="17" y="34"/>
                  </a:moveTo>
                  <a:cubicBezTo>
                    <a:pt x="19" y="34"/>
                    <a:pt x="22" y="33"/>
                    <a:pt x="23" y="31"/>
                  </a:cubicBezTo>
                  <a:cubicBezTo>
                    <a:pt x="25" y="28"/>
                    <a:pt x="26" y="25"/>
                    <a:pt x="26" y="20"/>
                  </a:cubicBezTo>
                  <a:cubicBezTo>
                    <a:pt x="26" y="16"/>
                    <a:pt x="25" y="12"/>
                    <a:pt x="23" y="10"/>
                  </a:cubicBezTo>
                  <a:cubicBezTo>
                    <a:pt x="22" y="8"/>
                    <a:pt x="19" y="7"/>
                    <a:pt x="17" y="7"/>
                  </a:cubicBezTo>
                  <a:cubicBezTo>
                    <a:pt x="14" y="7"/>
                    <a:pt x="12" y="8"/>
                    <a:pt x="10" y="10"/>
                  </a:cubicBezTo>
                  <a:cubicBezTo>
                    <a:pt x="8" y="12"/>
                    <a:pt x="8" y="16"/>
                    <a:pt x="8" y="20"/>
                  </a:cubicBezTo>
                  <a:cubicBezTo>
                    <a:pt x="8" y="25"/>
                    <a:pt x="8" y="28"/>
                    <a:pt x="10" y="31"/>
                  </a:cubicBezTo>
                  <a:cubicBezTo>
                    <a:pt x="12" y="33"/>
                    <a:pt x="14" y="34"/>
                    <a:pt x="17" y="34"/>
                  </a:cubicBezTo>
                  <a:close/>
                  <a:moveTo>
                    <a:pt x="17" y="41"/>
                  </a:moveTo>
                  <a:cubicBezTo>
                    <a:pt x="13" y="41"/>
                    <a:pt x="11" y="40"/>
                    <a:pt x="8" y="38"/>
                  </a:cubicBezTo>
                  <a:cubicBezTo>
                    <a:pt x="6" y="37"/>
                    <a:pt x="4" y="34"/>
                    <a:pt x="2" y="31"/>
                  </a:cubicBezTo>
                  <a:cubicBezTo>
                    <a:pt x="1" y="28"/>
                    <a:pt x="0" y="25"/>
                    <a:pt x="0" y="20"/>
                  </a:cubicBezTo>
                  <a:cubicBezTo>
                    <a:pt x="0" y="16"/>
                    <a:pt x="1" y="13"/>
                    <a:pt x="2" y="10"/>
                  </a:cubicBezTo>
                  <a:cubicBezTo>
                    <a:pt x="4" y="7"/>
                    <a:pt x="6" y="4"/>
                    <a:pt x="8" y="3"/>
                  </a:cubicBezTo>
                  <a:cubicBezTo>
                    <a:pt x="11" y="1"/>
                    <a:pt x="13" y="0"/>
                    <a:pt x="17" y="0"/>
                  </a:cubicBezTo>
                  <a:cubicBezTo>
                    <a:pt x="20" y="0"/>
                    <a:pt x="22" y="1"/>
                    <a:pt x="25" y="3"/>
                  </a:cubicBezTo>
                  <a:cubicBezTo>
                    <a:pt x="27" y="4"/>
                    <a:pt x="29" y="7"/>
                    <a:pt x="31" y="10"/>
                  </a:cubicBezTo>
                  <a:cubicBezTo>
                    <a:pt x="32" y="13"/>
                    <a:pt x="33" y="16"/>
                    <a:pt x="33" y="20"/>
                  </a:cubicBezTo>
                  <a:cubicBezTo>
                    <a:pt x="33" y="25"/>
                    <a:pt x="32" y="28"/>
                    <a:pt x="31" y="31"/>
                  </a:cubicBezTo>
                  <a:cubicBezTo>
                    <a:pt x="29" y="34"/>
                    <a:pt x="27" y="37"/>
                    <a:pt x="25" y="38"/>
                  </a:cubicBezTo>
                  <a:cubicBezTo>
                    <a:pt x="22" y="40"/>
                    <a:pt x="20" y="41"/>
                    <a:pt x="17" y="41"/>
                  </a:cubicBezTo>
                  <a:close/>
                </a:path>
              </a:pathLst>
            </a:custGeom>
            <a:solidFill>
              <a:srgbClr val="536B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1" name="Freeform 105">
              <a:extLst>
                <a:ext uri="{FF2B5EF4-FFF2-40B4-BE49-F238E27FC236}">
                  <a16:creationId xmlns:a16="http://schemas.microsoft.com/office/drawing/2014/main" id="{75D30B2D-FB9B-4BB7-8D1D-3E462C125470}"/>
                </a:ext>
              </a:extLst>
            </p:cNvPr>
            <p:cNvSpPr>
              <a:spLocks noEditPoints="1"/>
            </p:cNvSpPr>
            <p:nvPr/>
          </p:nvSpPr>
          <p:spPr bwMode="auto">
            <a:xfrm>
              <a:off x="3477" y="1937"/>
              <a:ext cx="164" cy="60"/>
            </a:xfrm>
            <a:custGeom>
              <a:avLst/>
              <a:gdLst>
                <a:gd name="T0" fmla="*/ 112 w 112"/>
                <a:gd name="T1" fmla="*/ 34 h 41"/>
                <a:gd name="T2" fmla="*/ 112 w 112"/>
                <a:gd name="T3" fmla="*/ 40 h 41"/>
                <a:gd name="T4" fmla="*/ 83 w 112"/>
                <a:gd name="T5" fmla="*/ 40 h 41"/>
                <a:gd name="T6" fmla="*/ 83 w 112"/>
                <a:gd name="T7" fmla="*/ 35 h 41"/>
                <a:gd name="T8" fmla="*/ 99 w 112"/>
                <a:gd name="T9" fmla="*/ 20 h 41"/>
                <a:gd name="T10" fmla="*/ 102 w 112"/>
                <a:gd name="T11" fmla="*/ 16 h 41"/>
                <a:gd name="T12" fmla="*/ 103 w 112"/>
                <a:gd name="T13" fmla="*/ 12 h 41"/>
                <a:gd name="T14" fmla="*/ 102 w 112"/>
                <a:gd name="T15" fmla="*/ 8 h 41"/>
                <a:gd name="T16" fmla="*/ 96 w 112"/>
                <a:gd name="T17" fmla="*/ 7 h 41"/>
                <a:gd name="T18" fmla="*/ 87 w 112"/>
                <a:gd name="T19" fmla="*/ 11 h 41"/>
                <a:gd name="T20" fmla="*/ 82 w 112"/>
                <a:gd name="T21" fmla="*/ 7 h 41"/>
                <a:gd name="T22" fmla="*/ 88 w 112"/>
                <a:gd name="T23" fmla="*/ 2 h 41"/>
                <a:gd name="T24" fmla="*/ 97 w 112"/>
                <a:gd name="T25" fmla="*/ 0 h 41"/>
                <a:gd name="T26" fmla="*/ 107 w 112"/>
                <a:gd name="T27" fmla="*/ 3 h 41"/>
                <a:gd name="T28" fmla="*/ 111 w 112"/>
                <a:gd name="T29" fmla="*/ 11 h 41"/>
                <a:gd name="T30" fmla="*/ 109 w 112"/>
                <a:gd name="T31" fmla="*/ 17 h 41"/>
                <a:gd name="T32" fmla="*/ 104 w 112"/>
                <a:gd name="T33" fmla="*/ 24 h 41"/>
                <a:gd name="T34" fmla="*/ 94 w 112"/>
                <a:gd name="T35" fmla="*/ 34 h 41"/>
                <a:gd name="T36" fmla="*/ 112 w 112"/>
                <a:gd name="T37" fmla="*/ 34 h 41"/>
                <a:gd name="T38" fmla="*/ 79 w 112"/>
                <a:gd name="T39" fmla="*/ 1 h 41"/>
                <a:gd name="T40" fmla="*/ 79 w 112"/>
                <a:gd name="T41" fmla="*/ 6 h 41"/>
                <a:gd name="T42" fmla="*/ 64 w 112"/>
                <a:gd name="T43" fmla="*/ 40 h 41"/>
                <a:gd name="T44" fmla="*/ 56 w 112"/>
                <a:gd name="T45" fmla="*/ 40 h 41"/>
                <a:gd name="T46" fmla="*/ 71 w 112"/>
                <a:gd name="T47" fmla="*/ 7 h 41"/>
                <a:gd name="T48" fmla="*/ 56 w 112"/>
                <a:gd name="T49" fmla="*/ 7 h 41"/>
                <a:gd name="T50" fmla="*/ 56 w 112"/>
                <a:gd name="T51" fmla="*/ 14 h 41"/>
                <a:gd name="T52" fmla="*/ 49 w 112"/>
                <a:gd name="T53" fmla="*/ 14 h 41"/>
                <a:gd name="T54" fmla="*/ 49 w 112"/>
                <a:gd name="T55" fmla="*/ 1 h 41"/>
                <a:gd name="T56" fmla="*/ 79 w 112"/>
                <a:gd name="T57" fmla="*/ 1 h 41"/>
                <a:gd name="T58" fmla="*/ 41 w 112"/>
                <a:gd name="T59" fmla="*/ 40 h 41"/>
                <a:gd name="T60" fmla="*/ 38 w 112"/>
                <a:gd name="T61" fmla="*/ 39 h 41"/>
                <a:gd name="T62" fmla="*/ 37 w 112"/>
                <a:gd name="T63" fmla="*/ 36 h 41"/>
                <a:gd name="T64" fmla="*/ 38 w 112"/>
                <a:gd name="T65" fmla="*/ 32 h 41"/>
                <a:gd name="T66" fmla="*/ 41 w 112"/>
                <a:gd name="T67" fmla="*/ 31 h 41"/>
                <a:gd name="T68" fmla="*/ 45 w 112"/>
                <a:gd name="T69" fmla="*/ 32 h 41"/>
                <a:gd name="T70" fmla="*/ 46 w 112"/>
                <a:gd name="T71" fmla="*/ 36 h 41"/>
                <a:gd name="T72" fmla="*/ 45 w 112"/>
                <a:gd name="T73" fmla="*/ 39 h 41"/>
                <a:gd name="T74" fmla="*/ 41 w 112"/>
                <a:gd name="T75" fmla="*/ 40 h 41"/>
                <a:gd name="T76" fmla="*/ 16 w 112"/>
                <a:gd name="T77" fmla="*/ 34 h 41"/>
                <a:gd name="T78" fmla="*/ 23 w 112"/>
                <a:gd name="T79" fmla="*/ 31 h 41"/>
                <a:gd name="T80" fmla="*/ 25 w 112"/>
                <a:gd name="T81" fmla="*/ 20 h 41"/>
                <a:gd name="T82" fmla="*/ 23 w 112"/>
                <a:gd name="T83" fmla="*/ 10 h 41"/>
                <a:gd name="T84" fmla="*/ 16 w 112"/>
                <a:gd name="T85" fmla="*/ 7 h 41"/>
                <a:gd name="T86" fmla="*/ 10 w 112"/>
                <a:gd name="T87" fmla="*/ 10 h 41"/>
                <a:gd name="T88" fmla="*/ 7 w 112"/>
                <a:gd name="T89" fmla="*/ 20 h 41"/>
                <a:gd name="T90" fmla="*/ 10 w 112"/>
                <a:gd name="T91" fmla="*/ 31 h 41"/>
                <a:gd name="T92" fmla="*/ 16 w 112"/>
                <a:gd name="T93" fmla="*/ 34 h 41"/>
                <a:gd name="T94" fmla="*/ 16 w 112"/>
                <a:gd name="T95" fmla="*/ 41 h 41"/>
                <a:gd name="T96" fmla="*/ 8 w 112"/>
                <a:gd name="T97" fmla="*/ 38 h 41"/>
                <a:gd name="T98" fmla="*/ 2 w 112"/>
                <a:gd name="T99" fmla="*/ 31 h 41"/>
                <a:gd name="T100" fmla="*/ 0 w 112"/>
                <a:gd name="T101" fmla="*/ 20 h 41"/>
                <a:gd name="T102" fmla="*/ 2 w 112"/>
                <a:gd name="T103" fmla="*/ 10 h 41"/>
                <a:gd name="T104" fmla="*/ 8 w 112"/>
                <a:gd name="T105" fmla="*/ 3 h 41"/>
                <a:gd name="T106" fmla="*/ 16 w 112"/>
                <a:gd name="T107" fmla="*/ 0 h 41"/>
                <a:gd name="T108" fmla="*/ 25 w 112"/>
                <a:gd name="T109" fmla="*/ 3 h 41"/>
                <a:gd name="T110" fmla="*/ 31 w 112"/>
                <a:gd name="T111" fmla="*/ 10 h 41"/>
                <a:gd name="T112" fmla="*/ 33 w 112"/>
                <a:gd name="T113" fmla="*/ 20 h 41"/>
                <a:gd name="T114" fmla="*/ 31 w 112"/>
                <a:gd name="T115" fmla="*/ 31 h 41"/>
                <a:gd name="T116" fmla="*/ 25 w 112"/>
                <a:gd name="T117" fmla="*/ 38 h 41"/>
                <a:gd name="T118" fmla="*/ 16 w 112"/>
                <a:gd name="T1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41">
                  <a:moveTo>
                    <a:pt x="112" y="34"/>
                  </a:moveTo>
                  <a:cubicBezTo>
                    <a:pt x="112" y="40"/>
                    <a:pt x="112" y="40"/>
                    <a:pt x="112" y="40"/>
                  </a:cubicBezTo>
                  <a:cubicBezTo>
                    <a:pt x="83" y="40"/>
                    <a:pt x="83" y="40"/>
                    <a:pt x="83" y="40"/>
                  </a:cubicBezTo>
                  <a:cubicBezTo>
                    <a:pt x="83" y="35"/>
                    <a:pt x="83" y="35"/>
                    <a:pt x="83" y="35"/>
                  </a:cubicBezTo>
                  <a:cubicBezTo>
                    <a:pt x="99" y="20"/>
                    <a:pt x="99" y="20"/>
                    <a:pt x="99" y="20"/>
                  </a:cubicBezTo>
                  <a:cubicBezTo>
                    <a:pt x="101" y="19"/>
                    <a:pt x="102" y="17"/>
                    <a:pt x="102" y="16"/>
                  </a:cubicBezTo>
                  <a:cubicBezTo>
                    <a:pt x="103" y="15"/>
                    <a:pt x="103" y="13"/>
                    <a:pt x="103" y="12"/>
                  </a:cubicBezTo>
                  <a:cubicBezTo>
                    <a:pt x="103" y="10"/>
                    <a:pt x="103" y="9"/>
                    <a:pt x="102" y="8"/>
                  </a:cubicBezTo>
                  <a:cubicBezTo>
                    <a:pt x="100" y="7"/>
                    <a:pt x="99" y="7"/>
                    <a:pt x="96" y="7"/>
                  </a:cubicBezTo>
                  <a:cubicBezTo>
                    <a:pt x="92" y="7"/>
                    <a:pt x="89" y="8"/>
                    <a:pt x="87" y="11"/>
                  </a:cubicBezTo>
                  <a:cubicBezTo>
                    <a:pt x="82" y="7"/>
                    <a:pt x="82" y="7"/>
                    <a:pt x="82" y="7"/>
                  </a:cubicBezTo>
                  <a:cubicBezTo>
                    <a:pt x="83" y="5"/>
                    <a:pt x="85" y="3"/>
                    <a:pt x="88" y="2"/>
                  </a:cubicBezTo>
                  <a:cubicBezTo>
                    <a:pt x="91" y="1"/>
                    <a:pt x="94" y="0"/>
                    <a:pt x="97" y="0"/>
                  </a:cubicBezTo>
                  <a:cubicBezTo>
                    <a:pt x="101" y="0"/>
                    <a:pt x="104" y="1"/>
                    <a:pt x="107" y="3"/>
                  </a:cubicBezTo>
                  <a:cubicBezTo>
                    <a:pt x="109" y="5"/>
                    <a:pt x="111" y="8"/>
                    <a:pt x="111" y="11"/>
                  </a:cubicBezTo>
                  <a:cubicBezTo>
                    <a:pt x="111" y="14"/>
                    <a:pt x="110" y="16"/>
                    <a:pt x="109" y="17"/>
                  </a:cubicBezTo>
                  <a:cubicBezTo>
                    <a:pt x="109" y="19"/>
                    <a:pt x="107" y="21"/>
                    <a:pt x="104" y="24"/>
                  </a:cubicBezTo>
                  <a:cubicBezTo>
                    <a:pt x="94" y="34"/>
                    <a:pt x="94" y="34"/>
                    <a:pt x="94" y="34"/>
                  </a:cubicBezTo>
                  <a:lnTo>
                    <a:pt x="112" y="34"/>
                  </a:lnTo>
                  <a:close/>
                  <a:moveTo>
                    <a:pt x="79" y="1"/>
                  </a:moveTo>
                  <a:cubicBezTo>
                    <a:pt x="79" y="6"/>
                    <a:pt x="79" y="6"/>
                    <a:pt x="79" y="6"/>
                  </a:cubicBezTo>
                  <a:cubicBezTo>
                    <a:pt x="64" y="40"/>
                    <a:pt x="64" y="40"/>
                    <a:pt x="64" y="40"/>
                  </a:cubicBezTo>
                  <a:cubicBezTo>
                    <a:pt x="56" y="40"/>
                    <a:pt x="56" y="40"/>
                    <a:pt x="56" y="40"/>
                  </a:cubicBezTo>
                  <a:cubicBezTo>
                    <a:pt x="71" y="7"/>
                    <a:pt x="71" y="7"/>
                    <a:pt x="71" y="7"/>
                  </a:cubicBezTo>
                  <a:cubicBezTo>
                    <a:pt x="56" y="7"/>
                    <a:pt x="56" y="7"/>
                    <a:pt x="56" y="7"/>
                  </a:cubicBezTo>
                  <a:cubicBezTo>
                    <a:pt x="56" y="14"/>
                    <a:pt x="56" y="14"/>
                    <a:pt x="56" y="14"/>
                  </a:cubicBezTo>
                  <a:cubicBezTo>
                    <a:pt x="49" y="14"/>
                    <a:pt x="49" y="14"/>
                    <a:pt x="49" y="14"/>
                  </a:cubicBezTo>
                  <a:cubicBezTo>
                    <a:pt x="49" y="1"/>
                    <a:pt x="49" y="1"/>
                    <a:pt x="49" y="1"/>
                  </a:cubicBezTo>
                  <a:lnTo>
                    <a:pt x="79" y="1"/>
                  </a:lnTo>
                  <a:close/>
                  <a:moveTo>
                    <a:pt x="41" y="40"/>
                  </a:moveTo>
                  <a:cubicBezTo>
                    <a:pt x="40" y="40"/>
                    <a:pt x="39" y="40"/>
                    <a:pt x="38" y="39"/>
                  </a:cubicBezTo>
                  <a:cubicBezTo>
                    <a:pt x="37" y="38"/>
                    <a:pt x="37" y="37"/>
                    <a:pt x="37" y="36"/>
                  </a:cubicBezTo>
                  <a:cubicBezTo>
                    <a:pt x="37" y="34"/>
                    <a:pt x="37" y="33"/>
                    <a:pt x="38" y="32"/>
                  </a:cubicBezTo>
                  <a:cubicBezTo>
                    <a:pt x="39" y="32"/>
                    <a:pt x="40" y="31"/>
                    <a:pt x="41" y="31"/>
                  </a:cubicBezTo>
                  <a:cubicBezTo>
                    <a:pt x="43" y="31"/>
                    <a:pt x="44" y="32"/>
                    <a:pt x="45" y="32"/>
                  </a:cubicBezTo>
                  <a:cubicBezTo>
                    <a:pt x="45" y="33"/>
                    <a:pt x="46" y="34"/>
                    <a:pt x="46" y="36"/>
                  </a:cubicBezTo>
                  <a:cubicBezTo>
                    <a:pt x="46" y="37"/>
                    <a:pt x="45" y="38"/>
                    <a:pt x="45" y="39"/>
                  </a:cubicBezTo>
                  <a:cubicBezTo>
                    <a:pt x="44" y="40"/>
                    <a:pt x="43" y="40"/>
                    <a:pt x="41" y="40"/>
                  </a:cubicBezTo>
                  <a:close/>
                  <a:moveTo>
                    <a:pt x="16" y="34"/>
                  </a:moveTo>
                  <a:cubicBezTo>
                    <a:pt x="19" y="34"/>
                    <a:pt x="21" y="33"/>
                    <a:pt x="23" y="31"/>
                  </a:cubicBezTo>
                  <a:cubicBezTo>
                    <a:pt x="25" y="28"/>
                    <a:pt x="25" y="25"/>
                    <a:pt x="25" y="20"/>
                  </a:cubicBezTo>
                  <a:cubicBezTo>
                    <a:pt x="25" y="16"/>
                    <a:pt x="25" y="12"/>
                    <a:pt x="23" y="10"/>
                  </a:cubicBezTo>
                  <a:cubicBezTo>
                    <a:pt x="21" y="8"/>
                    <a:pt x="19" y="7"/>
                    <a:pt x="16" y="7"/>
                  </a:cubicBezTo>
                  <a:cubicBezTo>
                    <a:pt x="14" y="7"/>
                    <a:pt x="11" y="8"/>
                    <a:pt x="10" y="10"/>
                  </a:cubicBezTo>
                  <a:cubicBezTo>
                    <a:pt x="8" y="12"/>
                    <a:pt x="7" y="16"/>
                    <a:pt x="7" y="20"/>
                  </a:cubicBezTo>
                  <a:cubicBezTo>
                    <a:pt x="7" y="25"/>
                    <a:pt x="8" y="28"/>
                    <a:pt x="10" y="31"/>
                  </a:cubicBezTo>
                  <a:cubicBezTo>
                    <a:pt x="11" y="33"/>
                    <a:pt x="14" y="34"/>
                    <a:pt x="16" y="34"/>
                  </a:cubicBezTo>
                  <a:close/>
                  <a:moveTo>
                    <a:pt x="16" y="41"/>
                  </a:moveTo>
                  <a:cubicBezTo>
                    <a:pt x="13" y="41"/>
                    <a:pt x="10" y="40"/>
                    <a:pt x="8" y="38"/>
                  </a:cubicBezTo>
                  <a:cubicBezTo>
                    <a:pt x="5" y="37"/>
                    <a:pt x="3" y="34"/>
                    <a:pt x="2" y="31"/>
                  </a:cubicBezTo>
                  <a:cubicBezTo>
                    <a:pt x="1" y="28"/>
                    <a:pt x="0" y="25"/>
                    <a:pt x="0" y="20"/>
                  </a:cubicBezTo>
                  <a:cubicBezTo>
                    <a:pt x="0" y="16"/>
                    <a:pt x="1" y="13"/>
                    <a:pt x="2" y="10"/>
                  </a:cubicBezTo>
                  <a:cubicBezTo>
                    <a:pt x="3" y="7"/>
                    <a:pt x="5" y="4"/>
                    <a:pt x="8" y="3"/>
                  </a:cubicBezTo>
                  <a:cubicBezTo>
                    <a:pt x="10" y="1"/>
                    <a:pt x="13" y="0"/>
                    <a:pt x="16" y="0"/>
                  </a:cubicBezTo>
                  <a:cubicBezTo>
                    <a:pt x="19" y="0"/>
                    <a:pt x="22" y="1"/>
                    <a:pt x="25" y="3"/>
                  </a:cubicBezTo>
                  <a:cubicBezTo>
                    <a:pt x="27" y="4"/>
                    <a:pt x="29" y="7"/>
                    <a:pt x="31" y="10"/>
                  </a:cubicBezTo>
                  <a:cubicBezTo>
                    <a:pt x="32" y="13"/>
                    <a:pt x="33" y="16"/>
                    <a:pt x="33" y="20"/>
                  </a:cubicBezTo>
                  <a:cubicBezTo>
                    <a:pt x="33" y="25"/>
                    <a:pt x="32" y="28"/>
                    <a:pt x="31" y="31"/>
                  </a:cubicBezTo>
                  <a:cubicBezTo>
                    <a:pt x="29" y="34"/>
                    <a:pt x="27" y="37"/>
                    <a:pt x="25" y="38"/>
                  </a:cubicBezTo>
                  <a:cubicBezTo>
                    <a:pt x="22" y="40"/>
                    <a:pt x="19" y="41"/>
                    <a:pt x="16" y="41"/>
                  </a:cubicBezTo>
                  <a:close/>
                </a:path>
              </a:pathLst>
            </a:custGeom>
            <a:solidFill>
              <a:srgbClr val="1B7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2" name="Rectangle 106">
              <a:extLst>
                <a:ext uri="{FF2B5EF4-FFF2-40B4-BE49-F238E27FC236}">
                  <a16:creationId xmlns:a16="http://schemas.microsoft.com/office/drawing/2014/main" id="{04DAE14F-FCC8-4F94-B188-A61E8C7F451F}"/>
                </a:ext>
              </a:extLst>
            </p:cNvPr>
            <p:cNvSpPr>
              <a:spLocks noChangeArrowheads="1"/>
            </p:cNvSpPr>
            <p:nvPr/>
          </p:nvSpPr>
          <p:spPr bwMode="auto">
            <a:xfrm>
              <a:off x="3064" y="1790"/>
              <a:ext cx="182" cy="1555"/>
            </a:xfrm>
            <a:prstGeom prst="rect">
              <a:avLst/>
            </a:prstGeom>
            <a:solidFill>
              <a:srgbClr val="FF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3" name="Rectangle 107">
              <a:extLst>
                <a:ext uri="{FF2B5EF4-FFF2-40B4-BE49-F238E27FC236}">
                  <a16:creationId xmlns:a16="http://schemas.microsoft.com/office/drawing/2014/main" id="{1FF58282-8A07-474A-BBCA-89C5325E0FFA}"/>
                </a:ext>
              </a:extLst>
            </p:cNvPr>
            <p:cNvSpPr>
              <a:spLocks noChangeArrowheads="1"/>
            </p:cNvSpPr>
            <p:nvPr/>
          </p:nvSpPr>
          <p:spPr bwMode="auto">
            <a:xfrm>
              <a:off x="3263" y="2025"/>
              <a:ext cx="182" cy="1320"/>
            </a:xfrm>
            <a:prstGeom prst="rect">
              <a:avLst/>
            </a:prstGeom>
            <a:solidFill>
              <a:srgbClr val="0098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4" name="Rectangle 108">
              <a:extLst>
                <a:ext uri="{FF2B5EF4-FFF2-40B4-BE49-F238E27FC236}">
                  <a16:creationId xmlns:a16="http://schemas.microsoft.com/office/drawing/2014/main" id="{69F643FD-810D-44B3-8B7C-6CD11660D326}"/>
                </a:ext>
              </a:extLst>
            </p:cNvPr>
            <p:cNvSpPr>
              <a:spLocks noChangeArrowheads="1"/>
            </p:cNvSpPr>
            <p:nvPr/>
          </p:nvSpPr>
          <p:spPr bwMode="auto">
            <a:xfrm>
              <a:off x="3463" y="2072"/>
              <a:ext cx="181" cy="1273"/>
            </a:xfrm>
            <a:prstGeom prst="rect">
              <a:avLst/>
            </a:prstGeom>
            <a:solidFill>
              <a:srgbClr val="1B7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5" name="Rectangle 109">
              <a:extLst>
                <a:ext uri="{FF2B5EF4-FFF2-40B4-BE49-F238E27FC236}">
                  <a16:creationId xmlns:a16="http://schemas.microsoft.com/office/drawing/2014/main" id="{5EF45E04-02F3-430A-8D2D-B4BEA70EF1A5}"/>
                </a:ext>
              </a:extLst>
            </p:cNvPr>
            <p:cNvSpPr>
              <a:spLocks noChangeArrowheads="1"/>
            </p:cNvSpPr>
            <p:nvPr/>
          </p:nvSpPr>
          <p:spPr bwMode="auto">
            <a:xfrm>
              <a:off x="3662" y="2165"/>
              <a:ext cx="182" cy="1180"/>
            </a:xfrm>
            <a:prstGeom prst="rect">
              <a:avLst/>
            </a:prstGeom>
            <a:solidFill>
              <a:srgbClr val="B7B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6" name="Freeform 110">
              <a:extLst>
                <a:ext uri="{FF2B5EF4-FFF2-40B4-BE49-F238E27FC236}">
                  <a16:creationId xmlns:a16="http://schemas.microsoft.com/office/drawing/2014/main" id="{3D331038-85B6-4735-B82B-690593ECBBA9}"/>
                </a:ext>
              </a:extLst>
            </p:cNvPr>
            <p:cNvSpPr>
              <a:spLocks noEditPoints="1"/>
            </p:cNvSpPr>
            <p:nvPr/>
          </p:nvSpPr>
          <p:spPr bwMode="auto">
            <a:xfrm>
              <a:off x="4251" y="1508"/>
              <a:ext cx="172" cy="60"/>
            </a:xfrm>
            <a:custGeom>
              <a:avLst/>
              <a:gdLst>
                <a:gd name="T0" fmla="*/ 107 w 117"/>
                <a:gd name="T1" fmla="*/ 33 h 41"/>
                <a:gd name="T2" fmla="*/ 107 w 117"/>
                <a:gd name="T3" fmla="*/ 23 h 41"/>
                <a:gd name="T4" fmla="*/ 96 w 117"/>
                <a:gd name="T5" fmla="*/ 23 h 41"/>
                <a:gd name="T6" fmla="*/ 96 w 117"/>
                <a:gd name="T7" fmla="*/ 33 h 41"/>
                <a:gd name="T8" fmla="*/ 103 w 117"/>
                <a:gd name="T9" fmla="*/ 16 h 41"/>
                <a:gd name="T10" fmla="*/ 115 w 117"/>
                <a:gd name="T11" fmla="*/ 22 h 41"/>
                <a:gd name="T12" fmla="*/ 115 w 117"/>
                <a:gd name="T13" fmla="*/ 35 h 41"/>
                <a:gd name="T14" fmla="*/ 102 w 117"/>
                <a:gd name="T15" fmla="*/ 41 h 41"/>
                <a:gd name="T16" fmla="*/ 85 w 117"/>
                <a:gd name="T17" fmla="*/ 21 h 41"/>
                <a:gd name="T18" fmla="*/ 94 w 117"/>
                <a:gd name="T19" fmla="*/ 3 h 41"/>
                <a:gd name="T20" fmla="*/ 110 w 117"/>
                <a:gd name="T21" fmla="*/ 1 h 41"/>
                <a:gd name="T22" fmla="*/ 112 w 117"/>
                <a:gd name="T23" fmla="*/ 8 h 41"/>
                <a:gd name="T24" fmla="*/ 96 w 117"/>
                <a:gd name="T25" fmla="*/ 10 h 41"/>
                <a:gd name="T26" fmla="*/ 93 w 117"/>
                <a:gd name="T27" fmla="*/ 20 h 41"/>
                <a:gd name="T28" fmla="*/ 103 w 117"/>
                <a:gd name="T29" fmla="*/ 16 h 41"/>
                <a:gd name="T30" fmla="*/ 70 w 117"/>
                <a:gd name="T31" fmla="*/ 17 h 41"/>
                <a:gd name="T32" fmla="*/ 70 w 117"/>
                <a:gd name="T33" fmla="*/ 8 h 41"/>
                <a:gd name="T34" fmla="*/ 58 w 117"/>
                <a:gd name="T35" fmla="*/ 8 h 41"/>
                <a:gd name="T36" fmla="*/ 58 w 117"/>
                <a:gd name="T37" fmla="*/ 17 h 41"/>
                <a:gd name="T38" fmla="*/ 63 w 117"/>
                <a:gd name="T39" fmla="*/ 0 h 41"/>
                <a:gd name="T40" fmla="*/ 80 w 117"/>
                <a:gd name="T41" fmla="*/ 20 h 41"/>
                <a:gd name="T42" fmla="*/ 71 w 117"/>
                <a:gd name="T43" fmla="*/ 38 h 41"/>
                <a:gd name="T44" fmla="*/ 56 w 117"/>
                <a:gd name="T45" fmla="*/ 40 h 41"/>
                <a:gd name="T46" fmla="*/ 54 w 117"/>
                <a:gd name="T47" fmla="*/ 33 h 41"/>
                <a:gd name="T48" fmla="*/ 70 w 117"/>
                <a:gd name="T49" fmla="*/ 31 h 41"/>
                <a:gd name="T50" fmla="*/ 73 w 117"/>
                <a:gd name="T51" fmla="*/ 21 h 41"/>
                <a:gd name="T52" fmla="*/ 63 w 117"/>
                <a:gd name="T53" fmla="*/ 25 h 41"/>
                <a:gd name="T54" fmla="*/ 51 w 117"/>
                <a:gd name="T55" fmla="*/ 19 h 41"/>
                <a:gd name="T56" fmla="*/ 51 w 117"/>
                <a:gd name="T57" fmla="*/ 6 h 41"/>
                <a:gd name="T58" fmla="*/ 63 w 117"/>
                <a:gd name="T59" fmla="*/ 0 h 41"/>
                <a:gd name="T60" fmla="*/ 38 w 117"/>
                <a:gd name="T61" fmla="*/ 39 h 41"/>
                <a:gd name="T62" fmla="*/ 38 w 117"/>
                <a:gd name="T63" fmla="*/ 32 h 41"/>
                <a:gd name="T64" fmla="*/ 44 w 117"/>
                <a:gd name="T65" fmla="*/ 32 h 41"/>
                <a:gd name="T66" fmla="*/ 44 w 117"/>
                <a:gd name="T67" fmla="*/ 39 h 41"/>
                <a:gd name="T68" fmla="*/ 16 w 117"/>
                <a:gd name="T69" fmla="*/ 34 h 41"/>
                <a:gd name="T70" fmla="*/ 25 w 117"/>
                <a:gd name="T71" fmla="*/ 20 h 41"/>
                <a:gd name="T72" fmla="*/ 16 w 117"/>
                <a:gd name="T73" fmla="*/ 7 h 41"/>
                <a:gd name="T74" fmla="*/ 7 w 117"/>
                <a:gd name="T75" fmla="*/ 20 h 41"/>
                <a:gd name="T76" fmla="*/ 16 w 117"/>
                <a:gd name="T77" fmla="*/ 34 h 41"/>
                <a:gd name="T78" fmla="*/ 8 w 117"/>
                <a:gd name="T79" fmla="*/ 38 h 41"/>
                <a:gd name="T80" fmla="*/ 0 w 117"/>
                <a:gd name="T81" fmla="*/ 20 h 41"/>
                <a:gd name="T82" fmla="*/ 8 w 117"/>
                <a:gd name="T83" fmla="*/ 3 h 41"/>
                <a:gd name="T84" fmla="*/ 24 w 117"/>
                <a:gd name="T85" fmla="*/ 3 h 41"/>
                <a:gd name="T86" fmla="*/ 32 w 117"/>
                <a:gd name="T87" fmla="*/ 20 h 41"/>
                <a:gd name="T88" fmla="*/ 24 w 117"/>
                <a:gd name="T8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41">
                  <a:moveTo>
                    <a:pt x="102" y="35"/>
                  </a:moveTo>
                  <a:cubicBezTo>
                    <a:pt x="104" y="35"/>
                    <a:pt x="106" y="34"/>
                    <a:pt x="107" y="33"/>
                  </a:cubicBezTo>
                  <a:cubicBezTo>
                    <a:pt x="109" y="32"/>
                    <a:pt x="110" y="30"/>
                    <a:pt x="110" y="28"/>
                  </a:cubicBezTo>
                  <a:cubicBezTo>
                    <a:pt x="110" y="26"/>
                    <a:pt x="109" y="25"/>
                    <a:pt x="107" y="23"/>
                  </a:cubicBezTo>
                  <a:cubicBezTo>
                    <a:pt x="106" y="22"/>
                    <a:pt x="104" y="22"/>
                    <a:pt x="102" y="22"/>
                  </a:cubicBezTo>
                  <a:cubicBezTo>
                    <a:pt x="99" y="22"/>
                    <a:pt x="97" y="22"/>
                    <a:pt x="96" y="23"/>
                  </a:cubicBezTo>
                  <a:cubicBezTo>
                    <a:pt x="95" y="25"/>
                    <a:pt x="94" y="26"/>
                    <a:pt x="94" y="28"/>
                  </a:cubicBezTo>
                  <a:cubicBezTo>
                    <a:pt x="94" y="30"/>
                    <a:pt x="95" y="32"/>
                    <a:pt x="96" y="33"/>
                  </a:cubicBezTo>
                  <a:cubicBezTo>
                    <a:pt x="97" y="34"/>
                    <a:pt x="99" y="35"/>
                    <a:pt x="102" y="35"/>
                  </a:cubicBezTo>
                  <a:close/>
                  <a:moveTo>
                    <a:pt x="103" y="16"/>
                  </a:moveTo>
                  <a:cubicBezTo>
                    <a:pt x="106" y="16"/>
                    <a:pt x="108" y="16"/>
                    <a:pt x="110" y="17"/>
                  </a:cubicBezTo>
                  <a:cubicBezTo>
                    <a:pt x="112" y="18"/>
                    <a:pt x="114" y="20"/>
                    <a:pt x="115" y="22"/>
                  </a:cubicBezTo>
                  <a:cubicBezTo>
                    <a:pt x="116" y="23"/>
                    <a:pt x="117" y="25"/>
                    <a:pt x="117" y="28"/>
                  </a:cubicBezTo>
                  <a:cubicBezTo>
                    <a:pt x="117" y="30"/>
                    <a:pt x="116" y="33"/>
                    <a:pt x="115" y="35"/>
                  </a:cubicBezTo>
                  <a:cubicBezTo>
                    <a:pt x="113" y="36"/>
                    <a:pt x="112" y="38"/>
                    <a:pt x="110" y="39"/>
                  </a:cubicBezTo>
                  <a:cubicBezTo>
                    <a:pt x="107" y="40"/>
                    <a:pt x="105" y="41"/>
                    <a:pt x="102" y="41"/>
                  </a:cubicBezTo>
                  <a:cubicBezTo>
                    <a:pt x="97" y="41"/>
                    <a:pt x="93" y="39"/>
                    <a:pt x="90" y="36"/>
                  </a:cubicBezTo>
                  <a:cubicBezTo>
                    <a:pt x="87" y="32"/>
                    <a:pt x="85" y="27"/>
                    <a:pt x="85" y="21"/>
                  </a:cubicBezTo>
                  <a:cubicBezTo>
                    <a:pt x="85" y="17"/>
                    <a:pt x="86" y="13"/>
                    <a:pt x="88" y="10"/>
                  </a:cubicBezTo>
                  <a:cubicBezTo>
                    <a:pt x="89" y="7"/>
                    <a:pt x="92" y="4"/>
                    <a:pt x="94" y="3"/>
                  </a:cubicBezTo>
                  <a:cubicBezTo>
                    <a:pt x="97" y="1"/>
                    <a:pt x="101" y="0"/>
                    <a:pt x="105" y="0"/>
                  </a:cubicBezTo>
                  <a:cubicBezTo>
                    <a:pt x="107" y="0"/>
                    <a:pt x="108" y="0"/>
                    <a:pt x="110" y="1"/>
                  </a:cubicBezTo>
                  <a:cubicBezTo>
                    <a:pt x="112" y="1"/>
                    <a:pt x="114" y="2"/>
                    <a:pt x="115" y="3"/>
                  </a:cubicBezTo>
                  <a:cubicBezTo>
                    <a:pt x="112" y="8"/>
                    <a:pt x="112" y="8"/>
                    <a:pt x="112" y="8"/>
                  </a:cubicBezTo>
                  <a:cubicBezTo>
                    <a:pt x="110" y="7"/>
                    <a:pt x="108" y="6"/>
                    <a:pt x="105" y="6"/>
                  </a:cubicBezTo>
                  <a:cubicBezTo>
                    <a:pt x="101" y="6"/>
                    <a:pt x="98" y="8"/>
                    <a:pt x="96" y="10"/>
                  </a:cubicBezTo>
                  <a:cubicBezTo>
                    <a:pt x="94" y="12"/>
                    <a:pt x="93" y="15"/>
                    <a:pt x="93" y="20"/>
                  </a:cubicBezTo>
                  <a:cubicBezTo>
                    <a:pt x="93" y="20"/>
                    <a:pt x="93" y="20"/>
                    <a:pt x="93" y="20"/>
                  </a:cubicBezTo>
                  <a:cubicBezTo>
                    <a:pt x="94" y="19"/>
                    <a:pt x="95" y="18"/>
                    <a:pt x="97" y="17"/>
                  </a:cubicBezTo>
                  <a:cubicBezTo>
                    <a:pt x="99" y="16"/>
                    <a:pt x="101" y="16"/>
                    <a:pt x="103" y="16"/>
                  </a:cubicBezTo>
                  <a:close/>
                  <a:moveTo>
                    <a:pt x="64" y="19"/>
                  </a:moveTo>
                  <a:cubicBezTo>
                    <a:pt x="66" y="19"/>
                    <a:pt x="68" y="19"/>
                    <a:pt x="70" y="17"/>
                  </a:cubicBezTo>
                  <a:cubicBezTo>
                    <a:pt x="71" y="16"/>
                    <a:pt x="72" y="15"/>
                    <a:pt x="72" y="13"/>
                  </a:cubicBezTo>
                  <a:cubicBezTo>
                    <a:pt x="72" y="11"/>
                    <a:pt x="71" y="9"/>
                    <a:pt x="70" y="8"/>
                  </a:cubicBezTo>
                  <a:cubicBezTo>
                    <a:pt x="68" y="7"/>
                    <a:pt x="66" y="6"/>
                    <a:pt x="64" y="6"/>
                  </a:cubicBezTo>
                  <a:cubicBezTo>
                    <a:pt x="62" y="6"/>
                    <a:pt x="60" y="7"/>
                    <a:pt x="58" y="8"/>
                  </a:cubicBezTo>
                  <a:cubicBezTo>
                    <a:pt x="57" y="9"/>
                    <a:pt x="56" y="11"/>
                    <a:pt x="56" y="13"/>
                  </a:cubicBezTo>
                  <a:cubicBezTo>
                    <a:pt x="56" y="15"/>
                    <a:pt x="57" y="16"/>
                    <a:pt x="58" y="17"/>
                  </a:cubicBezTo>
                  <a:cubicBezTo>
                    <a:pt x="60" y="19"/>
                    <a:pt x="62" y="19"/>
                    <a:pt x="64" y="19"/>
                  </a:cubicBezTo>
                  <a:close/>
                  <a:moveTo>
                    <a:pt x="63" y="0"/>
                  </a:moveTo>
                  <a:cubicBezTo>
                    <a:pt x="69" y="0"/>
                    <a:pt x="73" y="2"/>
                    <a:pt x="76" y="5"/>
                  </a:cubicBezTo>
                  <a:cubicBezTo>
                    <a:pt x="79" y="9"/>
                    <a:pt x="80" y="13"/>
                    <a:pt x="80" y="20"/>
                  </a:cubicBezTo>
                  <a:cubicBezTo>
                    <a:pt x="80" y="24"/>
                    <a:pt x="80" y="28"/>
                    <a:pt x="78" y="31"/>
                  </a:cubicBezTo>
                  <a:cubicBezTo>
                    <a:pt x="76" y="34"/>
                    <a:pt x="74" y="37"/>
                    <a:pt x="71" y="38"/>
                  </a:cubicBezTo>
                  <a:cubicBezTo>
                    <a:pt x="68" y="40"/>
                    <a:pt x="65" y="41"/>
                    <a:pt x="61" y="41"/>
                  </a:cubicBezTo>
                  <a:cubicBezTo>
                    <a:pt x="59" y="41"/>
                    <a:pt x="57" y="40"/>
                    <a:pt x="56" y="40"/>
                  </a:cubicBezTo>
                  <a:cubicBezTo>
                    <a:pt x="54" y="39"/>
                    <a:pt x="52" y="39"/>
                    <a:pt x="51" y="38"/>
                  </a:cubicBezTo>
                  <a:cubicBezTo>
                    <a:pt x="54" y="33"/>
                    <a:pt x="54" y="33"/>
                    <a:pt x="54" y="33"/>
                  </a:cubicBezTo>
                  <a:cubicBezTo>
                    <a:pt x="56" y="34"/>
                    <a:pt x="58" y="34"/>
                    <a:pt x="61" y="34"/>
                  </a:cubicBezTo>
                  <a:cubicBezTo>
                    <a:pt x="65" y="34"/>
                    <a:pt x="68" y="33"/>
                    <a:pt x="70" y="31"/>
                  </a:cubicBezTo>
                  <a:cubicBezTo>
                    <a:pt x="72" y="29"/>
                    <a:pt x="73" y="25"/>
                    <a:pt x="73" y="21"/>
                  </a:cubicBezTo>
                  <a:cubicBezTo>
                    <a:pt x="73" y="21"/>
                    <a:pt x="73" y="21"/>
                    <a:pt x="73" y="21"/>
                  </a:cubicBezTo>
                  <a:cubicBezTo>
                    <a:pt x="72" y="22"/>
                    <a:pt x="70" y="23"/>
                    <a:pt x="69" y="24"/>
                  </a:cubicBezTo>
                  <a:cubicBezTo>
                    <a:pt x="67" y="25"/>
                    <a:pt x="65" y="25"/>
                    <a:pt x="63" y="25"/>
                  </a:cubicBezTo>
                  <a:cubicBezTo>
                    <a:pt x="60" y="25"/>
                    <a:pt x="58" y="25"/>
                    <a:pt x="56" y="24"/>
                  </a:cubicBezTo>
                  <a:cubicBezTo>
                    <a:pt x="54" y="23"/>
                    <a:pt x="52" y="21"/>
                    <a:pt x="51" y="19"/>
                  </a:cubicBezTo>
                  <a:cubicBezTo>
                    <a:pt x="50" y="17"/>
                    <a:pt x="49" y="15"/>
                    <a:pt x="49" y="13"/>
                  </a:cubicBezTo>
                  <a:cubicBezTo>
                    <a:pt x="49" y="10"/>
                    <a:pt x="50" y="8"/>
                    <a:pt x="51" y="6"/>
                  </a:cubicBezTo>
                  <a:cubicBezTo>
                    <a:pt x="52" y="4"/>
                    <a:pt x="54" y="3"/>
                    <a:pt x="56" y="2"/>
                  </a:cubicBezTo>
                  <a:cubicBezTo>
                    <a:pt x="58" y="1"/>
                    <a:pt x="61" y="0"/>
                    <a:pt x="63" y="0"/>
                  </a:cubicBezTo>
                  <a:close/>
                  <a:moveTo>
                    <a:pt x="41" y="40"/>
                  </a:moveTo>
                  <a:cubicBezTo>
                    <a:pt x="40" y="40"/>
                    <a:pt x="39" y="40"/>
                    <a:pt x="38" y="39"/>
                  </a:cubicBezTo>
                  <a:cubicBezTo>
                    <a:pt x="37" y="38"/>
                    <a:pt x="36" y="37"/>
                    <a:pt x="36" y="36"/>
                  </a:cubicBezTo>
                  <a:cubicBezTo>
                    <a:pt x="36" y="34"/>
                    <a:pt x="37" y="33"/>
                    <a:pt x="38" y="32"/>
                  </a:cubicBezTo>
                  <a:cubicBezTo>
                    <a:pt x="39" y="32"/>
                    <a:pt x="40" y="31"/>
                    <a:pt x="41" y="31"/>
                  </a:cubicBezTo>
                  <a:cubicBezTo>
                    <a:pt x="42" y="31"/>
                    <a:pt x="43" y="32"/>
                    <a:pt x="44" y="32"/>
                  </a:cubicBezTo>
                  <a:cubicBezTo>
                    <a:pt x="45" y="33"/>
                    <a:pt x="46" y="34"/>
                    <a:pt x="46" y="36"/>
                  </a:cubicBezTo>
                  <a:cubicBezTo>
                    <a:pt x="46" y="37"/>
                    <a:pt x="45" y="38"/>
                    <a:pt x="44" y="39"/>
                  </a:cubicBezTo>
                  <a:cubicBezTo>
                    <a:pt x="43" y="40"/>
                    <a:pt x="42" y="40"/>
                    <a:pt x="41" y="40"/>
                  </a:cubicBezTo>
                  <a:close/>
                  <a:moveTo>
                    <a:pt x="16" y="34"/>
                  </a:moveTo>
                  <a:cubicBezTo>
                    <a:pt x="19" y="34"/>
                    <a:pt x="21" y="33"/>
                    <a:pt x="23" y="31"/>
                  </a:cubicBezTo>
                  <a:cubicBezTo>
                    <a:pt x="24" y="28"/>
                    <a:pt x="25" y="25"/>
                    <a:pt x="25" y="20"/>
                  </a:cubicBezTo>
                  <a:cubicBezTo>
                    <a:pt x="25" y="16"/>
                    <a:pt x="24" y="12"/>
                    <a:pt x="23" y="10"/>
                  </a:cubicBezTo>
                  <a:cubicBezTo>
                    <a:pt x="21" y="8"/>
                    <a:pt x="19" y="7"/>
                    <a:pt x="16" y="7"/>
                  </a:cubicBezTo>
                  <a:cubicBezTo>
                    <a:pt x="13" y="7"/>
                    <a:pt x="11" y="8"/>
                    <a:pt x="9" y="10"/>
                  </a:cubicBezTo>
                  <a:cubicBezTo>
                    <a:pt x="8" y="12"/>
                    <a:pt x="7" y="16"/>
                    <a:pt x="7" y="20"/>
                  </a:cubicBezTo>
                  <a:cubicBezTo>
                    <a:pt x="7" y="25"/>
                    <a:pt x="8" y="28"/>
                    <a:pt x="9" y="31"/>
                  </a:cubicBezTo>
                  <a:cubicBezTo>
                    <a:pt x="11" y="33"/>
                    <a:pt x="13" y="34"/>
                    <a:pt x="16" y="34"/>
                  </a:cubicBezTo>
                  <a:close/>
                  <a:moveTo>
                    <a:pt x="16" y="41"/>
                  </a:moveTo>
                  <a:cubicBezTo>
                    <a:pt x="13" y="41"/>
                    <a:pt x="10" y="40"/>
                    <a:pt x="8" y="38"/>
                  </a:cubicBezTo>
                  <a:cubicBezTo>
                    <a:pt x="5" y="37"/>
                    <a:pt x="3" y="34"/>
                    <a:pt x="2" y="31"/>
                  </a:cubicBezTo>
                  <a:cubicBezTo>
                    <a:pt x="0" y="28"/>
                    <a:pt x="0" y="25"/>
                    <a:pt x="0" y="20"/>
                  </a:cubicBezTo>
                  <a:cubicBezTo>
                    <a:pt x="0" y="16"/>
                    <a:pt x="0" y="13"/>
                    <a:pt x="2" y="10"/>
                  </a:cubicBezTo>
                  <a:cubicBezTo>
                    <a:pt x="3" y="7"/>
                    <a:pt x="5" y="4"/>
                    <a:pt x="8" y="3"/>
                  </a:cubicBezTo>
                  <a:cubicBezTo>
                    <a:pt x="10" y="1"/>
                    <a:pt x="13" y="0"/>
                    <a:pt x="16" y="0"/>
                  </a:cubicBezTo>
                  <a:cubicBezTo>
                    <a:pt x="19" y="0"/>
                    <a:pt x="22" y="1"/>
                    <a:pt x="24" y="3"/>
                  </a:cubicBezTo>
                  <a:cubicBezTo>
                    <a:pt x="27" y="4"/>
                    <a:pt x="29" y="7"/>
                    <a:pt x="30" y="10"/>
                  </a:cubicBezTo>
                  <a:cubicBezTo>
                    <a:pt x="32" y="13"/>
                    <a:pt x="32" y="16"/>
                    <a:pt x="32" y="20"/>
                  </a:cubicBezTo>
                  <a:cubicBezTo>
                    <a:pt x="32" y="25"/>
                    <a:pt x="32" y="28"/>
                    <a:pt x="30" y="31"/>
                  </a:cubicBezTo>
                  <a:cubicBezTo>
                    <a:pt x="29" y="34"/>
                    <a:pt x="27" y="37"/>
                    <a:pt x="24" y="38"/>
                  </a:cubicBezTo>
                  <a:cubicBezTo>
                    <a:pt x="22" y="40"/>
                    <a:pt x="19" y="41"/>
                    <a:pt x="16" y="41"/>
                  </a:cubicBezTo>
                  <a:close/>
                </a:path>
              </a:pathLst>
            </a:custGeom>
            <a:solidFill>
              <a:srgbClr val="FF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7" name="Freeform 111">
              <a:extLst>
                <a:ext uri="{FF2B5EF4-FFF2-40B4-BE49-F238E27FC236}">
                  <a16:creationId xmlns:a16="http://schemas.microsoft.com/office/drawing/2014/main" id="{3FB0248F-10A4-440E-BC38-407C6B55B8E4}"/>
                </a:ext>
              </a:extLst>
            </p:cNvPr>
            <p:cNvSpPr>
              <a:spLocks noEditPoints="1"/>
            </p:cNvSpPr>
            <p:nvPr/>
          </p:nvSpPr>
          <p:spPr bwMode="auto">
            <a:xfrm>
              <a:off x="4451" y="1937"/>
              <a:ext cx="164" cy="60"/>
            </a:xfrm>
            <a:custGeom>
              <a:avLst/>
              <a:gdLst>
                <a:gd name="T0" fmla="*/ 112 w 112"/>
                <a:gd name="T1" fmla="*/ 34 h 41"/>
                <a:gd name="T2" fmla="*/ 112 w 112"/>
                <a:gd name="T3" fmla="*/ 40 h 41"/>
                <a:gd name="T4" fmla="*/ 83 w 112"/>
                <a:gd name="T5" fmla="*/ 40 h 41"/>
                <a:gd name="T6" fmla="*/ 83 w 112"/>
                <a:gd name="T7" fmla="*/ 35 h 41"/>
                <a:gd name="T8" fmla="*/ 99 w 112"/>
                <a:gd name="T9" fmla="*/ 20 h 41"/>
                <a:gd name="T10" fmla="*/ 102 w 112"/>
                <a:gd name="T11" fmla="*/ 16 h 41"/>
                <a:gd name="T12" fmla="*/ 103 w 112"/>
                <a:gd name="T13" fmla="*/ 12 h 41"/>
                <a:gd name="T14" fmla="*/ 102 w 112"/>
                <a:gd name="T15" fmla="*/ 8 h 41"/>
                <a:gd name="T16" fmla="*/ 96 w 112"/>
                <a:gd name="T17" fmla="*/ 7 h 41"/>
                <a:gd name="T18" fmla="*/ 87 w 112"/>
                <a:gd name="T19" fmla="*/ 11 h 41"/>
                <a:gd name="T20" fmla="*/ 82 w 112"/>
                <a:gd name="T21" fmla="*/ 7 h 41"/>
                <a:gd name="T22" fmla="*/ 88 w 112"/>
                <a:gd name="T23" fmla="*/ 2 h 41"/>
                <a:gd name="T24" fmla="*/ 97 w 112"/>
                <a:gd name="T25" fmla="*/ 0 h 41"/>
                <a:gd name="T26" fmla="*/ 107 w 112"/>
                <a:gd name="T27" fmla="*/ 3 h 41"/>
                <a:gd name="T28" fmla="*/ 111 w 112"/>
                <a:gd name="T29" fmla="*/ 11 h 41"/>
                <a:gd name="T30" fmla="*/ 109 w 112"/>
                <a:gd name="T31" fmla="*/ 17 h 41"/>
                <a:gd name="T32" fmla="*/ 104 w 112"/>
                <a:gd name="T33" fmla="*/ 24 h 41"/>
                <a:gd name="T34" fmla="*/ 94 w 112"/>
                <a:gd name="T35" fmla="*/ 34 h 41"/>
                <a:gd name="T36" fmla="*/ 112 w 112"/>
                <a:gd name="T37" fmla="*/ 34 h 41"/>
                <a:gd name="T38" fmla="*/ 79 w 112"/>
                <a:gd name="T39" fmla="*/ 1 h 41"/>
                <a:gd name="T40" fmla="*/ 79 w 112"/>
                <a:gd name="T41" fmla="*/ 6 h 41"/>
                <a:gd name="T42" fmla="*/ 64 w 112"/>
                <a:gd name="T43" fmla="*/ 40 h 41"/>
                <a:gd name="T44" fmla="*/ 56 w 112"/>
                <a:gd name="T45" fmla="*/ 40 h 41"/>
                <a:gd name="T46" fmla="*/ 71 w 112"/>
                <a:gd name="T47" fmla="*/ 7 h 41"/>
                <a:gd name="T48" fmla="*/ 56 w 112"/>
                <a:gd name="T49" fmla="*/ 7 h 41"/>
                <a:gd name="T50" fmla="*/ 56 w 112"/>
                <a:gd name="T51" fmla="*/ 14 h 41"/>
                <a:gd name="T52" fmla="*/ 49 w 112"/>
                <a:gd name="T53" fmla="*/ 14 h 41"/>
                <a:gd name="T54" fmla="*/ 49 w 112"/>
                <a:gd name="T55" fmla="*/ 1 h 41"/>
                <a:gd name="T56" fmla="*/ 79 w 112"/>
                <a:gd name="T57" fmla="*/ 1 h 41"/>
                <a:gd name="T58" fmla="*/ 41 w 112"/>
                <a:gd name="T59" fmla="*/ 40 h 41"/>
                <a:gd name="T60" fmla="*/ 38 w 112"/>
                <a:gd name="T61" fmla="*/ 39 h 41"/>
                <a:gd name="T62" fmla="*/ 37 w 112"/>
                <a:gd name="T63" fmla="*/ 36 h 41"/>
                <a:gd name="T64" fmla="*/ 38 w 112"/>
                <a:gd name="T65" fmla="*/ 32 h 41"/>
                <a:gd name="T66" fmla="*/ 41 w 112"/>
                <a:gd name="T67" fmla="*/ 31 h 41"/>
                <a:gd name="T68" fmla="*/ 45 w 112"/>
                <a:gd name="T69" fmla="*/ 32 h 41"/>
                <a:gd name="T70" fmla="*/ 46 w 112"/>
                <a:gd name="T71" fmla="*/ 36 h 41"/>
                <a:gd name="T72" fmla="*/ 45 w 112"/>
                <a:gd name="T73" fmla="*/ 39 h 41"/>
                <a:gd name="T74" fmla="*/ 41 w 112"/>
                <a:gd name="T75" fmla="*/ 40 h 41"/>
                <a:gd name="T76" fmla="*/ 16 w 112"/>
                <a:gd name="T77" fmla="*/ 34 h 41"/>
                <a:gd name="T78" fmla="*/ 23 w 112"/>
                <a:gd name="T79" fmla="*/ 31 h 41"/>
                <a:gd name="T80" fmla="*/ 25 w 112"/>
                <a:gd name="T81" fmla="*/ 20 h 41"/>
                <a:gd name="T82" fmla="*/ 23 w 112"/>
                <a:gd name="T83" fmla="*/ 10 h 41"/>
                <a:gd name="T84" fmla="*/ 16 w 112"/>
                <a:gd name="T85" fmla="*/ 7 h 41"/>
                <a:gd name="T86" fmla="*/ 10 w 112"/>
                <a:gd name="T87" fmla="*/ 10 h 41"/>
                <a:gd name="T88" fmla="*/ 7 w 112"/>
                <a:gd name="T89" fmla="*/ 20 h 41"/>
                <a:gd name="T90" fmla="*/ 10 w 112"/>
                <a:gd name="T91" fmla="*/ 31 h 41"/>
                <a:gd name="T92" fmla="*/ 16 w 112"/>
                <a:gd name="T93" fmla="*/ 34 h 41"/>
                <a:gd name="T94" fmla="*/ 16 w 112"/>
                <a:gd name="T95" fmla="*/ 41 h 41"/>
                <a:gd name="T96" fmla="*/ 8 w 112"/>
                <a:gd name="T97" fmla="*/ 38 h 41"/>
                <a:gd name="T98" fmla="*/ 2 w 112"/>
                <a:gd name="T99" fmla="*/ 31 h 41"/>
                <a:gd name="T100" fmla="*/ 0 w 112"/>
                <a:gd name="T101" fmla="*/ 20 h 41"/>
                <a:gd name="T102" fmla="*/ 2 w 112"/>
                <a:gd name="T103" fmla="*/ 10 h 41"/>
                <a:gd name="T104" fmla="*/ 8 w 112"/>
                <a:gd name="T105" fmla="*/ 3 h 41"/>
                <a:gd name="T106" fmla="*/ 16 w 112"/>
                <a:gd name="T107" fmla="*/ 0 h 41"/>
                <a:gd name="T108" fmla="*/ 25 w 112"/>
                <a:gd name="T109" fmla="*/ 3 h 41"/>
                <a:gd name="T110" fmla="*/ 31 w 112"/>
                <a:gd name="T111" fmla="*/ 10 h 41"/>
                <a:gd name="T112" fmla="*/ 33 w 112"/>
                <a:gd name="T113" fmla="*/ 20 h 41"/>
                <a:gd name="T114" fmla="*/ 31 w 112"/>
                <a:gd name="T115" fmla="*/ 31 h 41"/>
                <a:gd name="T116" fmla="*/ 25 w 112"/>
                <a:gd name="T117" fmla="*/ 38 h 41"/>
                <a:gd name="T118" fmla="*/ 16 w 112"/>
                <a:gd name="T1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 h="41">
                  <a:moveTo>
                    <a:pt x="112" y="34"/>
                  </a:moveTo>
                  <a:cubicBezTo>
                    <a:pt x="112" y="40"/>
                    <a:pt x="112" y="40"/>
                    <a:pt x="112" y="40"/>
                  </a:cubicBezTo>
                  <a:cubicBezTo>
                    <a:pt x="83" y="40"/>
                    <a:pt x="83" y="40"/>
                    <a:pt x="83" y="40"/>
                  </a:cubicBezTo>
                  <a:cubicBezTo>
                    <a:pt x="83" y="35"/>
                    <a:pt x="83" y="35"/>
                    <a:pt x="83" y="35"/>
                  </a:cubicBezTo>
                  <a:cubicBezTo>
                    <a:pt x="99" y="20"/>
                    <a:pt x="99" y="20"/>
                    <a:pt x="99" y="20"/>
                  </a:cubicBezTo>
                  <a:cubicBezTo>
                    <a:pt x="101" y="19"/>
                    <a:pt x="102" y="17"/>
                    <a:pt x="102" y="16"/>
                  </a:cubicBezTo>
                  <a:cubicBezTo>
                    <a:pt x="103" y="15"/>
                    <a:pt x="103" y="13"/>
                    <a:pt x="103" y="12"/>
                  </a:cubicBezTo>
                  <a:cubicBezTo>
                    <a:pt x="103" y="10"/>
                    <a:pt x="103" y="9"/>
                    <a:pt x="102" y="8"/>
                  </a:cubicBezTo>
                  <a:cubicBezTo>
                    <a:pt x="100" y="7"/>
                    <a:pt x="99" y="7"/>
                    <a:pt x="96" y="7"/>
                  </a:cubicBezTo>
                  <a:cubicBezTo>
                    <a:pt x="92" y="7"/>
                    <a:pt x="89" y="8"/>
                    <a:pt x="87" y="11"/>
                  </a:cubicBezTo>
                  <a:cubicBezTo>
                    <a:pt x="82" y="7"/>
                    <a:pt x="82" y="7"/>
                    <a:pt x="82" y="7"/>
                  </a:cubicBezTo>
                  <a:cubicBezTo>
                    <a:pt x="83" y="5"/>
                    <a:pt x="85" y="3"/>
                    <a:pt x="88" y="2"/>
                  </a:cubicBezTo>
                  <a:cubicBezTo>
                    <a:pt x="91" y="1"/>
                    <a:pt x="94" y="0"/>
                    <a:pt x="97" y="0"/>
                  </a:cubicBezTo>
                  <a:cubicBezTo>
                    <a:pt x="101" y="0"/>
                    <a:pt x="104" y="1"/>
                    <a:pt x="107" y="3"/>
                  </a:cubicBezTo>
                  <a:cubicBezTo>
                    <a:pt x="109" y="5"/>
                    <a:pt x="111" y="8"/>
                    <a:pt x="111" y="11"/>
                  </a:cubicBezTo>
                  <a:cubicBezTo>
                    <a:pt x="111" y="14"/>
                    <a:pt x="110" y="16"/>
                    <a:pt x="109" y="17"/>
                  </a:cubicBezTo>
                  <a:cubicBezTo>
                    <a:pt x="109" y="19"/>
                    <a:pt x="107" y="21"/>
                    <a:pt x="104" y="24"/>
                  </a:cubicBezTo>
                  <a:cubicBezTo>
                    <a:pt x="94" y="34"/>
                    <a:pt x="94" y="34"/>
                    <a:pt x="94" y="34"/>
                  </a:cubicBezTo>
                  <a:lnTo>
                    <a:pt x="112" y="34"/>
                  </a:lnTo>
                  <a:close/>
                  <a:moveTo>
                    <a:pt x="79" y="1"/>
                  </a:moveTo>
                  <a:cubicBezTo>
                    <a:pt x="79" y="6"/>
                    <a:pt x="79" y="6"/>
                    <a:pt x="79" y="6"/>
                  </a:cubicBezTo>
                  <a:cubicBezTo>
                    <a:pt x="64" y="40"/>
                    <a:pt x="64" y="40"/>
                    <a:pt x="64" y="40"/>
                  </a:cubicBezTo>
                  <a:cubicBezTo>
                    <a:pt x="56" y="40"/>
                    <a:pt x="56" y="40"/>
                    <a:pt x="56" y="40"/>
                  </a:cubicBezTo>
                  <a:cubicBezTo>
                    <a:pt x="71" y="7"/>
                    <a:pt x="71" y="7"/>
                    <a:pt x="71" y="7"/>
                  </a:cubicBezTo>
                  <a:cubicBezTo>
                    <a:pt x="56" y="7"/>
                    <a:pt x="56" y="7"/>
                    <a:pt x="56" y="7"/>
                  </a:cubicBezTo>
                  <a:cubicBezTo>
                    <a:pt x="56" y="14"/>
                    <a:pt x="56" y="14"/>
                    <a:pt x="56" y="14"/>
                  </a:cubicBezTo>
                  <a:cubicBezTo>
                    <a:pt x="49" y="14"/>
                    <a:pt x="49" y="14"/>
                    <a:pt x="49" y="14"/>
                  </a:cubicBezTo>
                  <a:cubicBezTo>
                    <a:pt x="49" y="1"/>
                    <a:pt x="49" y="1"/>
                    <a:pt x="49" y="1"/>
                  </a:cubicBezTo>
                  <a:lnTo>
                    <a:pt x="79" y="1"/>
                  </a:lnTo>
                  <a:close/>
                  <a:moveTo>
                    <a:pt x="41" y="40"/>
                  </a:moveTo>
                  <a:cubicBezTo>
                    <a:pt x="40" y="40"/>
                    <a:pt x="39" y="40"/>
                    <a:pt x="38" y="39"/>
                  </a:cubicBezTo>
                  <a:cubicBezTo>
                    <a:pt x="37" y="38"/>
                    <a:pt x="37" y="37"/>
                    <a:pt x="37" y="36"/>
                  </a:cubicBezTo>
                  <a:cubicBezTo>
                    <a:pt x="37" y="34"/>
                    <a:pt x="37" y="33"/>
                    <a:pt x="38" y="32"/>
                  </a:cubicBezTo>
                  <a:cubicBezTo>
                    <a:pt x="39" y="32"/>
                    <a:pt x="40" y="31"/>
                    <a:pt x="41" y="31"/>
                  </a:cubicBezTo>
                  <a:cubicBezTo>
                    <a:pt x="43" y="31"/>
                    <a:pt x="44" y="32"/>
                    <a:pt x="45" y="32"/>
                  </a:cubicBezTo>
                  <a:cubicBezTo>
                    <a:pt x="45" y="33"/>
                    <a:pt x="46" y="34"/>
                    <a:pt x="46" y="36"/>
                  </a:cubicBezTo>
                  <a:cubicBezTo>
                    <a:pt x="46" y="37"/>
                    <a:pt x="45" y="38"/>
                    <a:pt x="45" y="39"/>
                  </a:cubicBezTo>
                  <a:cubicBezTo>
                    <a:pt x="44" y="40"/>
                    <a:pt x="43" y="40"/>
                    <a:pt x="41" y="40"/>
                  </a:cubicBezTo>
                  <a:close/>
                  <a:moveTo>
                    <a:pt x="16" y="34"/>
                  </a:moveTo>
                  <a:cubicBezTo>
                    <a:pt x="19" y="34"/>
                    <a:pt x="21" y="33"/>
                    <a:pt x="23" y="31"/>
                  </a:cubicBezTo>
                  <a:cubicBezTo>
                    <a:pt x="25" y="28"/>
                    <a:pt x="25" y="25"/>
                    <a:pt x="25" y="20"/>
                  </a:cubicBezTo>
                  <a:cubicBezTo>
                    <a:pt x="25" y="16"/>
                    <a:pt x="25" y="12"/>
                    <a:pt x="23" y="10"/>
                  </a:cubicBezTo>
                  <a:cubicBezTo>
                    <a:pt x="21" y="8"/>
                    <a:pt x="19" y="7"/>
                    <a:pt x="16" y="7"/>
                  </a:cubicBezTo>
                  <a:cubicBezTo>
                    <a:pt x="14" y="7"/>
                    <a:pt x="11" y="8"/>
                    <a:pt x="10" y="10"/>
                  </a:cubicBezTo>
                  <a:cubicBezTo>
                    <a:pt x="8" y="12"/>
                    <a:pt x="7" y="16"/>
                    <a:pt x="7" y="20"/>
                  </a:cubicBezTo>
                  <a:cubicBezTo>
                    <a:pt x="7" y="25"/>
                    <a:pt x="8" y="28"/>
                    <a:pt x="10" y="31"/>
                  </a:cubicBezTo>
                  <a:cubicBezTo>
                    <a:pt x="11" y="33"/>
                    <a:pt x="14" y="34"/>
                    <a:pt x="16" y="34"/>
                  </a:cubicBezTo>
                  <a:close/>
                  <a:moveTo>
                    <a:pt x="16" y="41"/>
                  </a:moveTo>
                  <a:cubicBezTo>
                    <a:pt x="13" y="41"/>
                    <a:pt x="10" y="40"/>
                    <a:pt x="8" y="38"/>
                  </a:cubicBezTo>
                  <a:cubicBezTo>
                    <a:pt x="5" y="37"/>
                    <a:pt x="3" y="34"/>
                    <a:pt x="2" y="31"/>
                  </a:cubicBezTo>
                  <a:cubicBezTo>
                    <a:pt x="1" y="28"/>
                    <a:pt x="0" y="25"/>
                    <a:pt x="0" y="20"/>
                  </a:cubicBezTo>
                  <a:cubicBezTo>
                    <a:pt x="0" y="16"/>
                    <a:pt x="1" y="13"/>
                    <a:pt x="2" y="10"/>
                  </a:cubicBezTo>
                  <a:cubicBezTo>
                    <a:pt x="3" y="7"/>
                    <a:pt x="5" y="4"/>
                    <a:pt x="8" y="3"/>
                  </a:cubicBezTo>
                  <a:cubicBezTo>
                    <a:pt x="10" y="1"/>
                    <a:pt x="13" y="0"/>
                    <a:pt x="16" y="0"/>
                  </a:cubicBezTo>
                  <a:cubicBezTo>
                    <a:pt x="19" y="0"/>
                    <a:pt x="22" y="1"/>
                    <a:pt x="25" y="3"/>
                  </a:cubicBezTo>
                  <a:cubicBezTo>
                    <a:pt x="27" y="4"/>
                    <a:pt x="29" y="7"/>
                    <a:pt x="31" y="10"/>
                  </a:cubicBezTo>
                  <a:cubicBezTo>
                    <a:pt x="32" y="13"/>
                    <a:pt x="33" y="16"/>
                    <a:pt x="33" y="20"/>
                  </a:cubicBezTo>
                  <a:cubicBezTo>
                    <a:pt x="33" y="25"/>
                    <a:pt x="32" y="28"/>
                    <a:pt x="31" y="31"/>
                  </a:cubicBezTo>
                  <a:cubicBezTo>
                    <a:pt x="29" y="34"/>
                    <a:pt x="27" y="37"/>
                    <a:pt x="25" y="38"/>
                  </a:cubicBezTo>
                  <a:cubicBezTo>
                    <a:pt x="22" y="40"/>
                    <a:pt x="19" y="41"/>
                    <a:pt x="16" y="41"/>
                  </a:cubicBezTo>
                  <a:close/>
                </a:path>
              </a:pathLst>
            </a:custGeom>
            <a:solidFill>
              <a:srgbClr val="009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8" name="Freeform 112">
              <a:extLst>
                <a:ext uri="{FF2B5EF4-FFF2-40B4-BE49-F238E27FC236}">
                  <a16:creationId xmlns:a16="http://schemas.microsoft.com/office/drawing/2014/main" id="{877600D3-0B55-416A-9577-5F9E18DA3FBF}"/>
                </a:ext>
              </a:extLst>
            </p:cNvPr>
            <p:cNvSpPr>
              <a:spLocks noEditPoints="1"/>
            </p:cNvSpPr>
            <p:nvPr/>
          </p:nvSpPr>
          <p:spPr bwMode="auto">
            <a:xfrm>
              <a:off x="4848" y="1655"/>
              <a:ext cx="171" cy="60"/>
            </a:xfrm>
            <a:custGeom>
              <a:avLst/>
              <a:gdLst>
                <a:gd name="T0" fmla="*/ 117 w 117"/>
                <a:gd name="T1" fmla="*/ 6 h 41"/>
                <a:gd name="T2" fmla="*/ 94 w 117"/>
                <a:gd name="T3" fmla="*/ 40 h 41"/>
                <a:gd name="T4" fmla="*/ 93 w 117"/>
                <a:gd name="T5" fmla="*/ 7 h 41"/>
                <a:gd name="T6" fmla="*/ 86 w 117"/>
                <a:gd name="T7" fmla="*/ 14 h 41"/>
                <a:gd name="T8" fmla="*/ 117 w 117"/>
                <a:gd name="T9" fmla="*/ 1 h 41"/>
                <a:gd name="T10" fmla="*/ 73 w 117"/>
                <a:gd name="T11" fmla="*/ 33 h 41"/>
                <a:gd name="T12" fmla="*/ 73 w 117"/>
                <a:gd name="T13" fmla="*/ 24 h 41"/>
                <a:gd name="T14" fmla="*/ 60 w 117"/>
                <a:gd name="T15" fmla="*/ 24 h 41"/>
                <a:gd name="T16" fmla="*/ 60 w 117"/>
                <a:gd name="T17" fmla="*/ 33 h 41"/>
                <a:gd name="T18" fmla="*/ 67 w 117"/>
                <a:gd name="T19" fmla="*/ 6 h 41"/>
                <a:gd name="T20" fmla="*/ 59 w 117"/>
                <a:gd name="T21" fmla="*/ 11 h 41"/>
                <a:gd name="T22" fmla="*/ 67 w 117"/>
                <a:gd name="T23" fmla="*/ 17 h 41"/>
                <a:gd name="T24" fmla="*/ 74 w 117"/>
                <a:gd name="T25" fmla="*/ 11 h 41"/>
                <a:gd name="T26" fmla="*/ 67 w 117"/>
                <a:gd name="T27" fmla="*/ 6 h 41"/>
                <a:gd name="T28" fmla="*/ 81 w 117"/>
                <a:gd name="T29" fmla="*/ 23 h 41"/>
                <a:gd name="T30" fmla="*/ 81 w 117"/>
                <a:gd name="T31" fmla="*/ 35 h 41"/>
                <a:gd name="T32" fmla="*/ 67 w 117"/>
                <a:gd name="T33" fmla="*/ 41 h 41"/>
                <a:gd name="T34" fmla="*/ 53 w 117"/>
                <a:gd name="T35" fmla="*/ 35 h 41"/>
                <a:gd name="T36" fmla="*/ 52 w 117"/>
                <a:gd name="T37" fmla="*/ 23 h 41"/>
                <a:gd name="T38" fmla="*/ 53 w 117"/>
                <a:gd name="T39" fmla="*/ 16 h 41"/>
                <a:gd name="T40" fmla="*/ 54 w 117"/>
                <a:gd name="T41" fmla="*/ 5 h 41"/>
                <a:gd name="T42" fmla="*/ 67 w 117"/>
                <a:gd name="T43" fmla="*/ 0 h 41"/>
                <a:gd name="T44" fmla="*/ 79 w 117"/>
                <a:gd name="T45" fmla="*/ 5 h 41"/>
                <a:gd name="T46" fmla="*/ 80 w 117"/>
                <a:gd name="T47" fmla="*/ 16 h 41"/>
                <a:gd name="T48" fmla="*/ 41 w 117"/>
                <a:gd name="T49" fmla="*/ 40 h 41"/>
                <a:gd name="T50" fmla="*/ 36 w 117"/>
                <a:gd name="T51" fmla="*/ 36 h 41"/>
                <a:gd name="T52" fmla="*/ 41 w 117"/>
                <a:gd name="T53" fmla="*/ 31 h 41"/>
                <a:gd name="T54" fmla="*/ 46 w 117"/>
                <a:gd name="T55" fmla="*/ 36 h 41"/>
                <a:gd name="T56" fmla="*/ 41 w 117"/>
                <a:gd name="T57" fmla="*/ 40 h 41"/>
                <a:gd name="T58" fmla="*/ 23 w 117"/>
                <a:gd name="T59" fmla="*/ 31 h 41"/>
                <a:gd name="T60" fmla="*/ 23 w 117"/>
                <a:gd name="T61" fmla="*/ 10 h 41"/>
                <a:gd name="T62" fmla="*/ 9 w 117"/>
                <a:gd name="T63" fmla="*/ 10 h 41"/>
                <a:gd name="T64" fmla="*/ 9 w 117"/>
                <a:gd name="T65" fmla="*/ 31 h 41"/>
                <a:gd name="T66" fmla="*/ 16 w 117"/>
                <a:gd name="T67" fmla="*/ 41 h 41"/>
                <a:gd name="T68" fmla="*/ 2 w 117"/>
                <a:gd name="T69" fmla="*/ 31 h 41"/>
                <a:gd name="T70" fmla="*/ 2 w 117"/>
                <a:gd name="T71" fmla="*/ 10 h 41"/>
                <a:gd name="T72" fmla="*/ 16 w 117"/>
                <a:gd name="T73" fmla="*/ 0 h 41"/>
                <a:gd name="T74" fmla="*/ 30 w 117"/>
                <a:gd name="T75" fmla="*/ 10 h 41"/>
                <a:gd name="T76" fmla="*/ 30 w 117"/>
                <a:gd name="T77" fmla="*/ 31 h 41"/>
                <a:gd name="T78" fmla="*/ 16 w 117"/>
                <a:gd name="T7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41">
                  <a:moveTo>
                    <a:pt x="117" y="1"/>
                  </a:moveTo>
                  <a:cubicBezTo>
                    <a:pt x="117" y="6"/>
                    <a:pt x="117" y="6"/>
                    <a:pt x="117" y="6"/>
                  </a:cubicBezTo>
                  <a:cubicBezTo>
                    <a:pt x="102" y="40"/>
                    <a:pt x="102" y="40"/>
                    <a:pt x="102" y="40"/>
                  </a:cubicBezTo>
                  <a:cubicBezTo>
                    <a:pt x="94" y="40"/>
                    <a:pt x="94" y="40"/>
                    <a:pt x="94" y="40"/>
                  </a:cubicBezTo>
                  <a:cubicBezTo>
                    <a:pt x="109" y="7"/>
                    <a:pt x="109" y="7"/>
                    <a:pt x="109" y="7"/>
                  </a:cubicBezTo>
                  <a:cubicBezTo>
                    <a:pt x="93" y="7"/>
                    <a:pt x="93" y="7"/>
                    <a:pt x="93" y="7"/>
                  </a:cubicBezTo>
                  <a:cubicBezTo>
                    <a:pt x="93" y="14"/>
                    <a:pt x="93" y="14"/>
                    <a:pt x="93" y="14"/>
                  </a:cubicBezTo>
                  <a:cubicBezTo>
                    <a:pt x="86" y="14"/>
                    <a:pt x="86" y="14"/>
                    <a:pt x="86" y="14"/>
                  </a:cubicBezTo>
                  <a:cubicBezTo>
                    <a:pt x="86" y="1"/>
                    <a:pt x="86" y="1"/>
                    <a:pt x="86" y="1"/>
                  </a:cubicBezTo>
                  <a:lnTo>
                    <a:pt x="117" y="1"/>
                  </a:lnTo>
                  <a:close/>
                  <a:moveTo>
                    <a:pt x="67" y="35"/>
                  </a:moveTo>
                  <a:cubicBezTo>
                    <a:pt x="69" y="35"/>
                    <a:pt x="71" y="34"/>
                    <a:pt x="73" y="33"/>
                  </a:cubicBezTo>
                  <a:cubicBezTo>
                    <a:pt x="75" y="32"/>
                    <a:pt x="75" y="30"/>
                    <a:pt x="75" y="29"/>
                  </a:cubicBezTo>
                  <a:cubicBezTo>
                    <a:pt x="75" y="27"/>
                    <a:pt x="75" y="25"/>
                    <a:pt x="73" y="24"/>
                  </a:cubicBezTo>
                  <a:cubicBezTo>
                    <a:pt x="71" y="23"/>
                    <a:pt x="69" y="22"/>
                    <a:pt x="67" y="22"/>
                  </a:cubicBezTo>
                  <a:cubicBezTo>
                    <a:pt x="64" y="22"/>
                    <a:pt x="62" y="23"/>
                    <a:pt x="60" y="24"/>
                  </a:cubicBezTo>
                  <a:cubicBezTo>
                    <a:pt x="59" y="25"/>
                    <a:pt x="58" y="27"/>
                    <a:pt x="58" y="29"/>
                  </a:cubicBezTo>
                  <a:cubicBezTo>
                    <a:pt x="58" y="30"/>
                    <a:pt x="59" y="32"/>
                    <a:pt x="60" y="33"/>
                  </a:cubicBezTo>
                  <a:cubicBezTo>
                    <a:pt x="62" y="34"/>
                    <a:pt x="64" y="35"/>
                    <a:pt x="67" y="35"/>
                  </a:cubicBezTo>
                  <a:close/>
                  <a:moveTo>
                    <a:pt x="67" y="6"/>
                  </a:moveTo>
                  <a:cubicBezTo>
                    <a:pt x="64" y="6"/>
                    <a:pt x="63" y="6"/>
                    <a:pt x="61" y="7"/>
                  </a:cubicBezTo>
                  <a:cubicBezTo>
                    <a:pt x="60" y="8"/>
                    <a:pt x="59" y="10"/>
                    <a:pt x="59" y="11"/>
                  </a:cubicBezTo>
                  <a:cubicBezTo>
                    <a:pt x="59" y="13"/>
                    <a:pt x="60" y="15"/>
                    <a:pt x="61" y="16"/>
                  </a:cubicBezTo>
                  <a:cubicBezTo>
                    <a:pt x="63" y="16"/>
                    <a:pt x="64" y="17"/>
                    <a:pt x="67" y="17"/>
                  </a:cubicBezTo>
                  <a:cubicBezTo>
                    <a:pt x="69" y="17"/>
                    <a:pt x="71" y="16"/>
                    <a:pt x="72" y="16"/>
                  </a:cubicBezTo>
                  <a:cubicBezTo>
                    <a:pt x="73" y="15"/>
                    <a:pt x="74" y="13"/>
                    <a:pt x="74" y="11"/>
                  </a:cubicBezTo>
                  <a:cubicBezTo>
                    <a:pt x="74" y="10"/>
                    <a:pt x="73" y="8"/>
                    <a:pt x="72" y="7"/>
                  </a:cubicBezTo>
                  <a:cubicBezTo>
                    <a:pt x="71" y="6"/>
                    <a:pt x="69" y="6"/>
                    <a:pt x="67" y="6"/>
                  </a:cubicBezTo>
                  <a:close/>
                  <a:moveTo>
                    <a:pt x="76" y="19"/>
                  </a:moveTo>
                  <a:cubicBezTo>
                    <a:pt x="78" y="20"/>
                    <a:pt x="80" y="22"/>
                    <a:pt x="81" y="23"/>
                  </a:cubicBezTo>
                  <a:cubicBezTo>
                    <a:pt x="82" y="25"/>
                    <a:pt x="83" y="27"/>
                    <a:pt x="83" y="29"/>
                  </a:cubicBezTo>
                  <a:cubicBezTo>
                    <a:pt x="83" y="31"/>
                    <a:pt x="82" y="33"/>
                    <a:pt x="81" y="35"/>
                  </a:cubicBezTo>
                  <a:cubicBezTo>
                    <a:pt x="79" y="37"/>
                    <a:pt x="77" y="38"/>
                    <a:pt x="75" y="39"/>
                  </a:cubicBezTo>
                  <a:cubicBezTo>
                    <a:pt x="73" y="40"/>
                    <a:pt x="70" y="41"/>
                    <a:pt x="67" y="41"/>
                  </a:cubicBezTo>
                  <a:cubicBezTo>
                    <a:pt x="63" y="41"/>
                    <a:pt x="61" y="40"/>
                    <a:pt x="58" y="39"/>
                  </a:cubicBezTo>
                  <a:cubicBezTo>
                    <a:pt x="56" y="38"/>
                    <a:pt x="54" y="37"/>
                    <a:pt x="53" y="35"/>
                  </a:cubicBezTo>
                  <a:cubicBezTo>
                    <a:pt x="51" y="33"/>
                    <a:pt x="51" y="31"/>
                    <a:pt x="51" y="29"/>
                  </a:cubicBezTo>
                  <a:cubicBezTo>
                    <a:pt x="51" y="27"/>
                    <a:pt x="51" y="25"/>
                    <a:pt x="52" y="23"/>
                  </a:cubicBezTo>
                  <a:cubicBezTo>
                    <a:pt x="53" y="22"/>
                    <a:pt x="55" y="20"/>
                    <a:pt x="57" y="19"/>
                  </a:cubicBezTo>
                  <a:cubicBezTo>
                    <a:pt x="55" y="19"/>
                    <a:pt x="54" y="17"/>
                    <a:pt x="53" y="16"/>
                  </a:cubicBezTo>
                  <a:cubicBezTo>
                    <a:pt x="52" y="15"/>
                    <a:pt x="52" y="13"/>
                    <a:pt x="52" y="11"/>
                  </a:cubicBezTo>
                  <a:cubicBezTo>
                    <a:pt x="52" y="9"/>
                    <a:pt x="53" y="7"/>
                    <a:pt x="54" y="5"/>
                  </a:cubicBezTo>
                  <a:cubicBezTo>
                    <a:pt x="55" y="4"/>
                    <a:pt x="57" y="2"/>
                    <a:pt x="59" y="2"/>
                  </a:cubicBezTo>
                  <a:cubicBezTo>
                    <a:pt x="61" y="1"/>
                    <a:pt x="64" y="0"/>
                    <a:pt x="67" y="0"/>
                  </a:cubicBezTo>
                  <a:cubicBezTo>
                    <a:pt x="70" y="0"/>
                    <a:pt x="72" y="1"/>
                    <a:pt x="74" y="2"/>
                  </a:cubicBezTo>
                  <a:cubicBezTo>
                    <a:pt x="76" y="2"/>
                    <a:pt x="78" y="4"/>
                    <a:pt x="79" y="5"/>
                  </a:cubicBezTo>
                  <a:cubicBezTo>
                    <a:pt x="81" y="7"/>
                    <a:pt x="81" y="9"/>
                    <a:pt x="81" y="11"/>
                  </a:cubicBezTo>
                  <a:cubicBezTo>
                    <a:pt x="81" y="13"/>
                    <a:pt x="81" y="15"/>
                    <a:pt x="80" y="16"/>
                  </a:cubicBezTo>
                  <a:cubicBezTo>
                    <a:pt x="79" y="17"/>
                    <a:pt x="78" y="18"/>
                    <a:pt x="76" y="19"/>
                  </a:cubicBezTo>
                  <a:close/>
                  <a:moveTo>
                    <a:pt x="41" y="40"/>
                  </a:moveTo>
                  <a:cubicBezTo>
                    <a:pt x="40" y="40"/>
                    <a:pt x="39" y="40"/>
                    <a:pt x="38" y="39"/>
                  </a:cubicBezTo>
                  <a:cubicBezTo>
                    <a:pt x="37" y="38"/>
                    <a:pt x="36" y="37"/>
                    <a:pt x="36" y="36"/>
                  </a:cubicBezTo>
                  <a:cubicBezTo>
                    <a:pt x="36" y="34"/>
                    <a:pt x="37" y="33"/>
                    <a:pt x="38" y="32"/>
                  </a:cubicBezTo>
                  <a:cubicBezTo>
                    <a:pt x="39" y="32"/>
                    <a:pt x="40" y="31"/>
                    <a:pt x="41" y="31"/>
                  </a:cubicBezTo>
                  <a:cubicBezTo>
                    <a:pt x="42" y="31"/>
                    <a:pt x="43" y="32"/>
                    <a:pt x="44" y="32"/>
                  </a:cubicBezTo>
                  <a:cubicBezTo>
                    <a:pt x="45" y="33"/>
                    <a:pt x="46" y="34"/>
                    <a:pt x="46" y="36"/>
                  </a:cubicBezTo>
                  <a:cubicBezTo>
                    <a:pt x="46" y="37"/>
                    <a:pt x="45" y="38"/>
                    <a:pt x="44" y="39"/>
                  </a:cubicBezTo>
                  <a:cubicBezTo>
                    <a:pt x="43" y="40"/>
                    <a:pt x="42" y="40"/>
                    <a:pt x="41" y="40"/>
                  </a:cubicBezTo>
                  <a:close/>
                  <a:moveTo>
                    <a:pt x="16" y="34"/>
                  </a:moveTo>
                  <a:cubicBezTo>
                    <a:pt x="19" y="34"/>
                    <a:pt x="21" y="33"/>
                    <a:pt x="23" y="31"/>
                  </a:cubicBezTo>
                  <a:cubicBezTo>
                    <a:pt x="24" y="28"/>
                    <a:pt x="25" y="25"/>
                    <a:pt x="25" y="20"/>
                  </a:cubicBezTo>
                  <a:cubicBezTo>
                    <a:pt x="25" y="16"/>
                    <a:pt x="24" y="12"/>
                    <a:pt x="23" y="10"/>
                  </a:cubicBezTo>
                  <a:cubicBezTo>
                    <a:pt x="21" y="8"/>
                    <a:pt x="19" y="7"/>
                    <a:pt x="16" y="7"/>
                  </a:cubicBezTo>
                  <a:cubicBezTo>
                    <a:pt x="13" y="7"/>
                    <a:pt x="11" y="8"/>
                    <a:pt x="9" y="10"/>
                  </a:cubicBezTo>
                  <a:cubicBezTo>
                    <a:pt x="8" y="12"/>
                    <a:pt x="7" y="16"/>
                    <a:pt x="7" y="20"/>
                  </a:cubicBezTo>
                  <a:cubicBezTo>
                    <a:pt x="7" y="25"/>
                    <a:pt x="8" y="28"/>
                    <a:pt x="9" y="31"/>
                  </a:cubicBezTo>
                  <a:cubicBezTo>
                    <a:pt x="11" y="33"/>
                    <a:pt x="13" y="34"/>
                    <a:pt x="16" y="34"/>
                  </a:cubicBezTo>
                  <a:close/>
                  <a:moveTo>
                    <a:pt x="16" y="41"/>
                  </a:moveTo>
                  <a:cubicBezTo>
                    <a:pt x="13" y="41"/>
                    <a:pt x="10" y="40"/>
                    <a:pt x="8" y="38"/>
                  </a:cubicBezTo>
                  <a:cubicBezTo>
                    <a:pt x="5" y="37"/>
                    <a:pt x="3" y="34"/>
                    <a:pt x="2" y="31"/>
                  </a:cubicBezTo>
                  <a:cubicBezTo>
                    <a:pt x="0" y="28"/>
                    <a:pt x="0" y="25"/>
                    <a:pt x="0" y="20"/>
                  </a:cubicBezTo>
                  <a:cubicBezTo>
                    <a:pt x="0" y="16"/>
                    <a:pt x="0" y="13"/>
                    <a:pt x="2" y="10"/>
                  </a:cubicBezTo>
                  <a:cubicBezTo>
                    <a:pt x="3" y="7"/>
                    <a:pt x="5" y="4"/>
                    <a:pt x="8" y="3"/>
                  </a:cubicBezTo>
                  <a:cubicBezTo>
                    <a:pt x="10" y="1"/>
                    <a:pt x="13" y="0"/>
                    <a:pt x="16" y="0"/>
                  </a:cubicBezTo>
                  <a:cubicBezTo>
                    <a:pt x="19" y="0"/>
                    <a:pt x="22" y="1"/>
                    <a:pt x="24" y="3"/>
                  </a:cubicBezTo>
                  <a:cubicBezTo>
                    <a:pt x="27" y="4"/>
                    <a:pt x="29" y="7"/>
                    <a:pt x="30" y="10"/>
                  </a:cubicBezTo>
                  <a:cubicBezTo>
                    <a:pt x="32" y="13"/>
                    <a:pt x="32" y="16"/>
                    <a:pt x="32" y="20"/>
                  </a:cubicBezTo>
                  <a:cubicBezTo>
                    <a:pt x="32" y="25"/>
                    <a:pt x="32" y="28"/>
                    <a:pt x="30" y="31"/>
                  </a:cubicBezTo>
                  <a:cubicBezTo>
                    <a:pt x="29" y="34"/>
                    <a:pt x="27" y="37"/>
                    <a:pt x="24" y="38"/>
                  </a:cubicBezTo>
                  <a:cubicBezTo>
                    <a:pt x="22" y="40"/>
                    <a:pt x="19" y="41"/>
                    <a:pt x="16" y="41"/>
                  </a:cubicBezTo>
                  <a:close/>
                </a:path>
              </a:pathLst>
            </a:custGeom>
            <a:solidFill>
              <a:srgbClr val="536B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19" name="Freeform 113">
              <a:extLst>
                <a:ext uri="{FF2B5EF4-FFF2-40B4-BE49-F238E27FC236}">
                  <a16:creationId xmlns:a16="http://schemas.microsoft.com/office/drawing/2014/main" id="{B9018CBD-C18A-406C-ABCB-C1B8624C4EB8}"/>
                </a:ext>
              </a:extLst>
            </p:cNvPr>
            <p:cNvSpPr>
              <a:spLocks noEditPoints="1"/>
            </p:cNvSpPr>
            <p:nvPr/>
          </p:nvSpPr>
          <p:spPr bwMode="auto">
            <a:xfrm>
              <a:off x="4656" y="1925"/>
              <a:ext cx="164" cy="60"/>
            </a:xfrm>
            <a:custGeom>
              <a:avLst/>
              <a:gdLst>
                <a:gd name="T0" fmla="*/ 109 w 112"/>
                <a:gd name="T1" fmla="*/ 21 h 41"/>
                <a:gd name="T2" fmla="*/ 110 w 112"/>
                <a:gd name="T3" fmla="*/ 34 h 41"/>
                <a:gd name="T4" fmla="*/ 96 w 112"/>
                <a:gd name="T5" fmla="*/ 41 h 41"/>
                <a:gd name="T6" fmla="*/ 81 w 112"/>
                <a:gd name="T7" fmla="*/ 36 h 41"/>
                <a:gd name="T8" fmla="*/ 90 w 112"/>
                <a:gd name="T9" fmla="*/ 33 h 41"/>
                <a:gd name="T10" fmla="*/ 102 w 112"/>
                <a:gd name="T11" fmla="*/ 33 h 41"/>
                <a:gd name="T12" fmla="*/ 102 w 112"/>
                <a:gd name="T13" fmla="*/ 24 h 41"/>
                <a:gd name="T14" fmla="*/ 92 w 112"/>
                <a:gd name="T15" fmla="*/ 22 h 41"/>
                <a:gd name="T16" fmla="*/ 101 w 112"/>
                <a:gd name="T17" fmla="*/ 7 h 41"/>
                <a:gd name="T18" fmla="*/ 83 w 112"/>
                <a:gd name="T19" fmla="*/ 1 h 41"/>
                <a:gd name="T20" fmla="*/ 110 w 112"/>
                <a:gd name="T21" fmla="*/ 6 h 41"/>
                <a:gd name="T22" fmla="*/ 80 w 112"/>
                <a:gd name="T23" fmla="*/ 1 h 41"/>
                <a:gd name="T24" fmla="*/ 65 w 112"/>
                <a:gd name="T25" fmla="*/ 40 h 41"/>
                <a:gd name="T26" fmla="*/ 72 w 112"/>
                <a:gd name="T27" fmla="*/ 7 h 41"/>
                <a:gd name="T28" fmla="*/ 56 w 112"/>
                <a:gd name="T29" fmla="*/ 14 h 41"/>
                <a:gd name="T30" fmla="*/ 49 w 112"/>
                <a:gd name="T31" fmla="*/ 1 h 41"/>
                <a:gd name="T32" fmla="*/ 42 w 112"/>
                <a:gd name="T33" fmla="*/ 40 h 41"/>
                <a:gd name="T34" fmla="*/ 37 w 112"/>
                <a:gd name="T35" fmla="*/ 36 h 41"/>
                <a:gd name="T36" fmla="*/ 42 w 112"/>
                <a:gd name="T37" fmla="*/ 31 h 41"/>
                <a:gd name="T38" fmla="*/ 46 w 112"/>
                <a:gd name="T39" fmla="*/ 36 h 41"/>
                <a:gd name="T40" fmla="*/ 42 w 112"/>
                <a:gd name="T41" fmla="*/ 40 h 41"/>
                <a:gd name="T42" fmla="*/ 23 w 112"/>
                <a:gd name="T43" fmla="*/ 31 h 41"/>
                <a:gd name="T44" fmla="*/ 23 w 112"/>
                <a:gd name="T45" fmla="*/ 10 h 41"/>
                <a:gd name="T46" fmla="*/ 10 w 112"/>
                <a:gd name="T47" fmla="*/ 10 h 41"/>
                <a:gd name="T48" fmla="*/ 10 w 112"/>
                <a:gd name="T49" fmla="*/ 31 h 41"/>
                <a:gd name="T50" fmla="*/ 17 w 112"/>
                <a:gd name="T51" fmla="*/ 41 h 41"/>
                <a:gd name="T52" fmla="*/ 2 w 112"/>
                <a:gd name="T53" fmla="*/ 31 h 41"/>
                <a:gd name="T54" fmla="*/ 2 w 112"/>
                <a:gd name="T55" fmla="*/ 10 h 41"/>
                <a:gd name="T56" fmla="*/ 17 w 112"/>
                <a:gd name="T57" fmla="*/ 0 h 41"/>
                <a:gd name="T58" fmla="*/ 31 w 112"/>
                <a:gd name="T59" fmla="*/ 10 h 41"/>
                <a:gd name="T60" fmla="*/ 31 w 112"/>
                <a:gd name="T61" fmla="*/ 31 h 41"/>
                <a:gd name="T62" fmla="*/ 17 w 112"/>
                <a:gd name="T6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41">
                  <a:moveTo>
                    <a:pt x="101" y="17"/>
                  </a:moveTo>
                  <a:cubicBezTo>
                    <a:pt x="104" y="17"/>
                    <a:pt x="107" y="19"/>
                    <a:pt x="109" y="21"/>
                  </a:cubicBezTo>
                  <a:cubicBezTo>
                    <a:pt x="111" y="23"/>
                    <a:pt x="112" y="25"/>
                    <a:pt x="112" y="28"/>
                  </a:cubicBezTo>
                  <a:cubicBezTo>
                    <a:pt x="112" y="31"/>
                    <a:pt x="111" y="33"/>
                    <a:pt x="110" y="34"/>
                  </a:cubicBezTo>
                  <a:cubicBezTo>
                    <a:pt x="109" y="36"/>
                    <a:pt x="107" y="38"/>
                    <a:pt x="105" y="39"/>
                  </a:cubicBezTo>
                  <a:cubicBezTo>
                    <a:pt x="102" y="40"/>
                    <a:pt x="100" y="41"/>
                    <a:pt x="96" y="41"/>
                  </a:cubicBezTo>
                  <a:cubicBezTo>
                    <a:pt x="93" y="41"/>
                    <a:pt x="91" y="40"/>
                    <a:pt x="88" y="39"/>
                  </a:cubicBezTo>
                  <a:cubicBezTo>
                    <a:pt x="85" y="39"/>
                    <a:pt x="83" y="37"/>
                    <a:pt x="81" y="36"/>
                  </a:cubicBezTo>
                  <a:cubicBezTo>
                    <a:pt x="85" y="30"/>
                    <a:pt x="85" y="30"/>
                    <a:pt x="85" y="30"/>
                  </a:cubicBezTo>
                  <a:cubicBezTo>
                    <a:pt x="86" y="32"/>
                    <a:pt x="88" y="33"/>
                    <a:pt x="90" y="33"/>
                  </a:cubicBezTo>
                  <a:cubicBezTo>
                    <a:pt x="92" y="34"/>
                    <a:pt x="94" y="34"/>
                    <a:pt x="96" y="34"/>
                  </a:cubicBezTo>
                  <a:cubicBezTo>
                    <a:pt x="99" y="34"/>
                    <a:pt x="101" y="34"/>
                    <a:pt x="102" y="33"/>
                  </a:cubicBezTo>
                  <a:cubicBezTo>
                    <a:pt x="104" y="32"/>
                    <a:pt x="104" y="30"/>
                    <a:pt x="104" y="28"/>
                  </a:cubicBezTo>
                  <a:cubicBezTo>
                    <a:pt x="104" y="26"/>
                    <a:pt x="104" y="25"/>
                    <a:pt x="102" y="24"/>
                  </a:cubicBezTo>
                  <a:cubicBezTo>
                    <a:pt x="101" y="23"/>
                    <a:pt x="99" y="22"/>
                    <a:pt x="96" y="22"/>
                  </a:cubicBezTo>
                  <a:cubicBezTo>
                    <a:pt x="92" y="22"/>
                    <a:pt x="92" y="22"/>
                    <a:pt x="92" y="22"/>
                  </a:cubicBezTo>
                  <a:cubicBezTo>
                    <a:pt x="92" y="17"/>
                    <a:pt x="92" y="17"/>
                    <a:pt x="92" y="17"/>
                  </a:cubicBezTo>
                  <a:cubicBezTo>
                    <a:pt x="101" y="7"/>
                    <a:pt x="101" y="7"/>
                    <a:pt x="101" y="7"/>
                  </a:cubicBezTo>
                  <a:cubicBezTo>
                    <a:pt x="83" y="7"/>
                    <a:pt x="83" y="7"/>
                    <a:pt x="83" y="7"/>
                  </a:cubicBezTo>
                  <a:cubicBezTo>
                    <a:pt x="83" y="1"/>
                    <a:pt x="83" y="1"/>
                    <a:pt x="83" y="1"/>
                  </a:cubicBezTo>
                  <a:cubicBezTo>
                    <a:pt x="110" y="1"/>
                    <a:pt x="110" y="1"/>
                    <a:pt x="110" y="1"/>
                  </a:cubicBezTo>
                  <a:cubicBezTo>
                    <a:pt x="110" y="6"/>
                    <a:pt x="110" y="6"/>
                    <a:pt x="110" y="6"/>
                  </a:cubicBezTo>
                  <a:lnTo>
                    <a:pt x="101" y="17"/>
                  </a:lnTo>
                  <a:close/>
                  <a:moveTo>
                    <a:pt x="80" y="1"/>
                  </a:moveTo>
                  <a:cubicBezTo>
                    <a:pt x="80" y="6"/>
                    <a:pt x="80" y="6"/>
                    <a:pt x="80" y="6"/>
                  </a:cubicBezTo>
                  <a:cubicBezTo>
                    <a:pt x="65" y="40"/>
                    <a:pt x="65" y="40"/>
                    <a:pt x="65" y="40"/>
                  </a:cubicBezTo>
                  <a:cubicBezTo>
                    <a:pt x="57" y="40"/>
                    <a:pt x="57" y="40"/>
                    <a:pt x="57" y="40"/>
                  </a:cubicBezTo>
                  <a:cubicBezTo>
                    <a:pt x="72" y="7"/>
                    <a:pt x="72" y="7"/>
                    <a:pt x="72" y="7"/>
                  </a:cubicBezTo>
                  <a:cubicBezTo>
                    <a:pt x="56" y="7"/>
                    <a:pt x="56" y="7"/>
                    <a:pt x="56" y="7"/>
                  </a:cubicBezTo>
                  <a:cubicBezTo>
                    <a:pt x="56" y="14"/>
                    <a:pt x="56" y="14"/>
                    <a:pt x="56" y="14"/>
                  </a:cubicBezTo>
                  <a:cubicBezTo>
                    <a:pt x="49" y="14"/>
                    <a:pt x="49" y="14"/>
                    <a:pt x="49" y="14"/>
                  </a:cubicBezTo>
                  <a:cubicBezTo>
                    <a:pt x="49" y="1"/>
                    <a:pt x="49" y="1"/>
                    <a:pt x="49" y="1"/>
                  </a:cubicBezTo>
                  <a:lnTo>
                    <a:pt x="80" y="1"/>
                  </a:lnTo>
                  <a:close/>
                  <a:moveTo>
                    <a:pt x="42" y="40"/>
                  </a:moveTo>
                  <a:cubicBezTo>
                    <a:pt x="40" y="40"/>
                    <a:pt x="39" y="40"/>
                    <a:pt x="39" y="39"/>
                  </a:cubicBezTo>
                  <a:cubicBezTo>
                    <a:pt x="38" y="38"/>
                    <a:pt x="37" y="37"/>
                    <a:pt x="37" y="36"/>
                  </a:cubicBezTo>
                  <a:cubicBezTo>
                    <a:pt x="37" y="34"/>
                    <a:pt x="38" y="33"/>
                    <a:pt x="38" y="32"/>
                  </a:cubicBezTo>
                  <a:cubicBezTo>
                    <a:pt x="39" y="32"/>
                    <a:pt x="40" y="31"/>
                    <a:pt x="42" y="31"/>
                  </a:cubicBezTo>
                  <a:cubicBezTo>
                    <a:pt x="43" y="31"/>
                    <a:pt x="44" y="32"/>
                    <a:pt x="45" y="32"/>
                  </a:cubicBezTo>
                  <a:cubicBezTo>
                    <a:pt x="46" y="33"/>
                    <a:pt x="46" y="34"/>
                    <a:pt x="46" y="36"/>
                  </a:cubicBezTo>
                  <a:cubicBezTo>
                    <a:pt x="46" y="37"/>
                    <a:pt x="46" y="38"/>
                    <a:pt x="45" y="39"/>
                  </a:cubicBezTo>
                  <a:cubicBezTo>
                    <a:pt x="44" y="40"/>
                    <a:pt x="43" y="40"/>
                    <a:pt x="42" y="40"/>
                  </a:cubicBezTo>
                  <a:close/>
                  <a:moveTo>
                    <a:pt x="17" y="34"/>
                  </a:moveTo>
                  <a:cubicBezTo>
                    <a:pt x="20" y="34"/>
                    <a:pt x="22" y="33"/>
                    <a:pt x="23" y="31"/>
                  </a:cubicBezTo>
                  <a:cubicBezTo>
                    <a:pt x="25" y="28"/>
                    <a:pt x="26" y="25"/>
                    <a:pt x="26" y="20"/>
                  </a:cubicBezTo>
                  <a:cubicBezTo>
                    <a:pt x="26" y="16"/>
                    <a:pt x="25" y="12"/>
                    <a:pt x="23" y="10"/>
                  </a:cubicBezTo>
                  <a:cubicBezTo>
                    <a:pt x="22" y="8"/>
                    <a:pt x="20" y="7"/>
                    <a:pt x="17" y="7"/>
                  </a:cubicBezTo>
                  <a:cubicBezTo>
                    <a:pt x="14" y="7"/>
                    <a:pt x="12" y="8"/>
                    <a:pt x="10" y="10"/>
                  </a:cubicBezTo>
                  <a:cubicBezTo>
                    <a:pt x="9" y="12"/>
                    <a:pt x="8" y="16"/>
                    <a:pt x="8" y="20"/>
                  </a:cubicBezTo>
                  <a:cubicBezTo>
                    <a:pt x="8" y="25"/>
                    <a:pt x="9" y="28"/>
                    <a:pt x="10" y="31"/>
                  </a:cubicBezTo>
                  <a:cubicBezTo>
                    <a:pt x="12" y="33"/>
                    <a:pt x="14" y="34"/>
                    <a:pt x="17" y="34"/>
                  </a:cubicBezTo>
                  <a:close/>
                  <a:moveTo>
                    <a:pt x="17" y="41"/>
                  </a:moveTo>
                  <a:cubicBezTo>
                    <a:pt x="14" y="41"/>
                    <a:pt x="11" y="40"/>
                    <a:pt x="8" y="38"/>
                  </a:cubicBezTo>
                  <a:cubicBezTo>
                    <a:pt x="6" y="37"/>
                    <a:pt x="4" y="34"/>
                    <a:pt x="2" y="31"/>
                  </a:cubicBezTo>
                  <a:cubicBezTo>
                    <a:pt x="1" y="28"/>
                    <a:pt x="0" y="25"/>
                    <a:pt x="0" y="20"/>
                  </a:cubicBezTo>
                  <a:cubicBezTo>
                    <a:pt x="0" y="16"/>
                    <a:pt x="1" y="13"/>
                    <a:pt x="2" y="10"/>
                  </a:cubicBezTo>
                  <a:cubicBezTo>
                    <a:pt x="4" y="7"/>
                    <a:pt x="6" y="4"/>
                    <a:pt x="8" y="3"/>
                  </a:cubicBezTo>
                  <a:cubicBezTo>
                    <a:pt x="11" y="1"/>
                    <a:pt x="14" y="0"/>
                    <a:pt x="17" y="0"/>
                  </a:cubicBezTo>
                  <a:cubicBezTo>
                    <a:pt x="20" y="0"/>
                    <a:pt x="23" y="1"/>
                    <a:pt x="25" y="3"/>
                  </a:cubicBezTo>
                  <a:cubicBezTo>
                    <a:pt x="28" y="4"/>
                    <a:pt x="30" y="7"/>
                    <a:pt x="31" y="10"/>
                  </a:cubicBezTo>
                  <a:cubicBezTo>
                    <a:pt x="32" y="13"/>
                    <a:pt x="33" y="16"/>
                    <a:pt x="33" y="20"/>
                  </a:cubicBezTo>
                  <a:cubicBezTo>
                    <a:pt x="33" y="25"/>
                    <a:pt x="32" y="28"/>
                    <a:pt x="31" y="31"/>
                  </a:cubicBezTo>
                  <a:cubicBezTo>
                    <a:pt x="30" y="34"/>
                    <a:pt x="28" y="37"/>
                    <a:pt x="25" y="38"/>
                  </a:cubicBezTo>
                  <a:cubicBezTo>
                    <a:pt x="23" y="40"/>
                    <a:pt x="20" y="41"/>
                    <a:pt x="17" y="41"/>
                  </a:cubicBezTo>
                  <a:close/>
                </a:path>
              </a:pathLst>
            </a:custGeom>
            <a:solidFill>
              <a:srgbClr val="1B7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0" name="Rectangle 114">
              <a:extLst>
                <a:ext uri="{FF2B5EF4-FFF2-40B4-BE49-F238E27FC236}">
                  <a16:creationId xmlns:a16="http://schemas.microsoft.com/office/drawing/2014/main" id="{F7738480-0627-44D7-9556-E7DCB024FFFA}"/>
                </a:ext>
              </a:extLst>
            </p:cNvPr>
            <p:cNvSpPr>
              <a:spLocks noChangeArrowheads="1"/>
            </p:cNvSpPr>
            <p:nvPr/>
          </p:nvSpPr>
          <p:spPr bwMode="auto">
            <a:xfrm>
              <a:off x="4242" y="1643"/>
              <a:ext cx="182" cy="1702"/>
            </a:xfrm>
            <a:prstGeom prst="rect">
              <a:avLst/>
            </a:prstGeom>
            <a:solidFill>
              <a:srgbClr val="FF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1" name="Rectangle 115">
              <a:extLst>
                <a:ext uri="{FF2B5EF4-FFF2-40B4-BE49-F238E27FC236}">
                  <a16:creationId xmlns:a16="http://schemas.microsoft.com/office/drawing/2014/main" id="{F926BBF3-7FE1-40EF-B47C-63E0CF351F12}"/>
                </a:ext>
              </a:extLst>
            </p:cNvPr>
            <p:cNvSpPr>
              <a:spLocks noChangeArrowheads="1"/>
            </p:cNvSpPr>
            <p:nvPr/>
          </p:nvSpPr>
          <p:spPr bwMode="auto">
            <a:xfrm>
              <a:off x="4442" y="2072"/>
              <a:ext cx="181" cy="1273"/>
            </a:xfrm>
            <a:prstGeom prst="rect">
              <a:avLst/>
            </a:prstGeom>
            <a:solidFill>
              <a:srgbClr val="0098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2" name="Rectangle 116">
              <a:extLst>
                <a:ext uri="{FF2B5EF4-FFF2-40B4-BE49-F238E27FC236}">
                  <a16:creationId xmlns:a16="http://schemas.microsoft.com/office/drawing/2014/main" id="{827AE5D5-8C83-4616-9C4C-4B7DF43A7532}"/>
                </a:ext>
              </a:extLst>
            </p:cNvPr>
            <p:cNvSpPr>
              <a:spLocks noChangeArrowheads="1"/>
            </p:cNvSpPr>
            <p:nvPr/>
          </p:nvSpPr>
          <p:spPr bwMode="auto">
            <a:xfrm>
              <a:off x="4641" y="2060"/>
              <a:ext cx="182" cy="1285"/>
            </a:xfrm>
            <a:prstGeom prst="rect">
              <a:avLst/>
            </a:prstGeom>
            <a:solidFill>
              <a:srgbClr val="1B7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3" name="Rectangle 117">
              <a:extLst>
                <a:ext uri="{FF2B5EF4-FFF2-40B4-BE49-F238E27FC236}">
                  <a16:creationId xmlns:a16="http://schemas.microsoft.com/office/drawing/2014/main" id="{6D607825-658B-48A4-91A6-96DF5516D230}"/>
                </a:ext>
              </a:extLst>
            </p:cNvPr>
            <p:cNvSpPr>
              <a:spLocks noChangeArrowheads="1"/>
            </p:cNvSpPr>
            <p:nvPr/>
          </p:nvSpPr>
          <p:spPr bwMode="auto">
            <a:xfrm>
              <a:off x="4840" y="1790"/>
              <a:ext cx="182" cy="1555"/>
            </a:xfrm>
            <a:prstGeom prst="rect">
              <a:avLst/>
            </a:prstGeom>
            <a:solidFill>
              <a:srgbClr val="B7B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4" name="Freeform 118">
              <a:extLst>
                <a:ext uri="{FF2B5EF4-FFF2-40B4-BE49-F238E27FC236}">
                  <a16:creationId xmlns:a16="http://schemas.microsoft.com/office/drawing/2014/main" id="{B56ABB11-4C99-4B58-9F02-2BF932C93666}"/>
                </a:ext>
              </a:extLst>
            </p:cNvPr>
            <p:cNvSpPr>
              <a:spLocks noEditPoints="1"/>
            </p:cNvSpPr>
            <p:nvPr/>
          </p:nvSpPr>
          <p:spPr bwMode="auto">
            <a:xfrm>
              <a:off x="5431" y="1479"/>
              <a:ext cx="169" cy="60"/>
            </a:xfrm>
            <a:custGeom>
              <a:avLst/>
              <a:gdLst>
                <a:gd name="T0" fmla="*/ 115 w 115"/>
                <a:gd name="T1" fmla="*/ 6 h 41"/>
                <a:gd name="T2" fmla="*/ 92 w 115"/>
                <a:gd name="T3" fmla="*/ 40 h 41"/>
                <a:gd name="T4" fmla="*/ 91 w 115"/>
                <a:gd name="T5" fmla="*/ 7 h 41"/>
                <a:gd name="T6" fmla="*/ 84 w 115"/>
                <a:gd name="T7" fmla="*/ 14 h 41"/>
                <a:gd name="T8" fmla="*/ 115 w 115"/>
                <a:gd name="T9" fmla="*/ 1 h 41"/>
                <a:gd name="T10" fmla="*/ 70 w 115"/>
                <a:gd name="T11" fmla="*/ 17 h 41"/>
                <a:gd name="T12" fmla="*/ 70 w 115"/>
                <a:gd name="T13" fmla="*/ 8 h 41"/>
                <a:gd name="T14" fmla="*/ 59 w 115"/>
                <a:gd name="T15" fmla="*/ 8 h 41"/>
                <a:gd name="T16" fmla="*/ 59 w 115"/>
                <a:gd name="T17" fmla="*/ 17 h 41"/>
                <a:gd name="T18" fmla="*/ 64 w 115"/>
                <a:gd name="T19" fmla="*/ 0 h 41"/>
                <a:gd name="T20" fmla="*/ 81 w 115"/>
                <a:gd name="T21" fmla="*/ 20 h 41"/>
                <a:gd name="T22" fmla="*/ 72 w 115"/>
                <a:gd name="T23" fmla="*/ 38 h 41"/>
                <a:gd name="T24" fmla="*/ 56 w 115"/>
                <a:gd name="T25" fmla="*/ 40 h 41"/>
                <a:gd name="T26" fmla="*/ 54 w 115"/>
                <a:gd name="T27" fmla="*/ 33 h 41"/>
                <a:gd name="T28" fmla="*/ 70 w 115"/>
                <a:gd name="T29" fmla="*/ 31 h 41"/>
                <a:gd name="T30" fmla="*/ 73 w 115"/>
                <a:gd name="T31" fmla="*/ 21 h 41"/>
                <a:gd name="T32" fmla="*/ 63 w 115"/>
                <a:gd name="T33" fmla="*/ 25 h 41"/>
                <a:gd name="T34" fmla="*/ 51 w 115"/>
                <a:gd name="T35" fmla="*/ 19 h 41"/>
                <a:gd name="T36" fmla="*/ 51 w 115"/>
                <a:gd name="T37" fmla="*/ 6 h 41"/>
                <a:gd name="T38" fmla="*/ 64 w 115"/>
                <a:gd name="T39" fmla="*/ 0 h 41"/>
                <a:gd name="T40" fmla="*/ 38 w 115"/>
                <a:gd name="T41" fmla="*/ 39 h 41"/>
                <a:gd name="T42" fmla="*/ 38 w 115"/>
                <a:gd name="T43" fmla="*/ 32 h 41"/>
                <a:gd name="T44" fmla="*/ 45 w 115"/>
                <a:gd name="T45" fmla="*/ 32 h 41"/>
                <a:gd name="T46" fmla="*/ 45 w 115"/>
                <a:gd name="T47" fmla="*/ 39 h 41"/>
                <a:gd name="T48" fmla="*/ 16 w 115"/>
                <a:gd name="T49" fmla="*/ 34 h 41"/>
                <a:gd name="T50" fmla="*/ 25 w 115"/>
                <a:gd name="T51" fmla="*/ 20 h 41"/>
                <a:gd name="T52" fmla="*/ 16 w 115"/>
                <a:gd name="T53" fmla="*/ 7 h 41"/>
                <a:gd name="T54" fmla="*/ 7 w 115"/>
                <a:gd name="T55" fmla="*/ 20 h 41"/>
                <a:gd name="T56" fmla="*/ 16 w 115"/>
                <a:gd name="T57" fmla="*/ 34 h 41"/>
                <a:gd name="T58" fmla="*/ 8 w 115"/>
                <a:gd name="T59" fmla="*/ 38 h 41"/>
                <a:gd name="T60" fmla="*/ 0 w 115"/>
                <a:gd name="T61" fmla="*/ 20 h 41"/>
                <a:gd name="T62" fmla="*/ 8 w 115"/>
                <a:gd name="T63" fmla="*/ 3 h 41"/>
                <a:gd name="T64" fmla="*/ 25 w 115"/>
                <a:gd name="T65" fmla="*/ 3 h 41"/>
                <a:gd name="T66" fmla="*/ 33 w 115"/>
                <a:gd name="T67" fmla="*/ 20 h 41"/>
                <a:gd name="T68" fmla="*/ 25 w 115"/>
                <a:gd name="T6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41">
                  <a:moveTo>
                    <a:pt x="115" y="1"/>
                  </a:moveTo>
                  <a:cubicBezTo>
                    <a:pt x="115" y="6"/>
                    <a:pt x="115" y="6"/>
                    <a:pt x="115" y="6"/>
                  </a:cubicBezTo>
                  <a:cubicBezTo>
                    <a:pt x="100" y="40"/>
                    <a:pt x="100" y="40"/>
                    <a:pt x="100" y="40"/>
                  </a:cubicBezTo>
                  <a:cubicBezTo>
                    <a:pt x="92" y="40"/>
                    <a:pt x="92" y="40"/>
                    <a:pt x="92" y="40"/>
                  </a:cubicBezTo>
                  <a:cubicBezTo>
                    <a:pt x="107" y="7"/>
                    <a:pt x="107" y="7"/>
                    <a:pt x="107" y="7"/>
                  </a:cubicBezTo>
                  <a:cubicBezTo>
                    <a:pt x="91" y="7"/>
                    <a:pt x="91" y="7"/>
                    <a:pt x="91" y="7"/>
                  </a:cubicBezTo>
                  <a:cubicBezTo>
                    <a:pt x="91" y="14"/>
                    <a:pt x="91" y="14"/>
                    <a:pt x="91" y="14"/>
                  </a:cubicBezTo>
                  <a:cubicBezTo>
                    <a:pt x="84" y="14"/>
                    <a:pt x="84" y="14"/>
                    <a:pt x="84" y="14"/>
                  </a:cubicBezTo>
                  <a:cubicBezTo>
                    <a:pt x="84" y="1"/>
                    <a:pt x="84" y="1"/>
                    <a:pt x="84" y="1"/>
                  </a:cubicBezTo>
                  <a:lnTo>
                    <a:pt x="115" y="1"/>
                  </a:lnTo>
                  <a:close/>
                  <a:moveTo>
                    <a:pt x="64" y="19"/>
                  </a:moveTo>
                  <a:cubicBezTo>
                    <a:pt x="67" y="19"/>
                    <a:pt x="69" y="19"/>
                    <a:pt x="70" y="17"/>
                  </a:cubicBezTo>
                  <a:cubicBezTo>
                    <a:pt x="72" y="16"/>
                    <a:pt x="72" y="15"/>
                    <a:pt x="72" y="13"/>
                  </a:cubicBezTo>
                  <a:cubicBezTo>
                    <a:pt x="72" y="11"/>
                    <a:pt x="72" y="9"/>
                    <a:pt x="70" y="8"/>
                  </a:cubicBezTo>
                  <a:cubicBezTo>
                    <a:pt x="69" y="7"/>
                    <a:pt x="67" y="6"/>
                    <a:pt x="64" y="6"/>
                  </a:cubicBezTo>
                  <a:cubicBezTo>
                    <a:pt x="62" y="6"/>
                    <a:pt x="60" y="7"/>
                    <a:pt x="59" y="8"/>
                  </a:cubicBezTo>
                  <a:cubicBezTo>
                    <a:pt x="57" y="9"/>
                    <a:pt x="56" y="11"/>
                    <a:pt x="56" y="13"/>
                  </a:cubicBezTo>
                  <a:cubicBezTo>
                    <a:pt x="56" y="15"/>
                    <a:pt x="57" y="16"/>
                    <a:pt x="59" y="17"/>
                  </a:cubicBezTo>
                  <a:cubicBezTo>
                    <a:pt x="60" y="19"/>
                    <a:pt x="62" y="19"/>
                    <a:pt x="64" y="19"/>
                  </a:cubicBezTo>
                  <a:close/>
                  <a:moveTo>
                    <a:pt x="64" y="0"/>
                  </a:moveTo>
                  <a:cubicBezTo>
                    <a:pt x="69" y="0"/>
                    <a:pt x="73" y="2"/>
                    <a:pt x="76" y="5"/>
                  </a:cubicBezTo>
                  <a:cubicBezTo>
                    <a:pt x="79" y="9"/>
                    <a:pt x="81" y="13"/>
                    <a:pt x="81" y="20"/>
                  </a:cubicBezTo>
                  <a:cubicBezTo>
                    <a:pt x="81" y="24"/>
                    <a:pt x="80" y="28"/>
                    <a:pt x="78" y="31"/>
                  </a:cubicBezTo>
                  <a:cubicBezTo>
                    <a:pt x="77" y="34"/>
                    <a:pt x="74" y="37"/>
                    <a:pt x="72" y="38"/>
                  </a:cubicBezTo>
                  <a:cubicBezTo>
                    <a:pt x="69" y="40"/>
                    <a:pt x="65" y="41"/>
                    <a:pt x="62" y="41"/>
                  </a:cubicBezTo>
                  <a:cubicBezTo>
                    <a:pt x="60" y="41"/>
                    <a:pt x="58" y="40"/>
                    <a:pt x="56" y="40"/>
                  </a:cubicBezTo>
                  <a:cubicBezTo>
                    <a:pt x="54" y="39"/>
                    <a:pt x="53" y="39"/>
                    <a:pt x="51" y="38"/>
                  </a:cubicBezTo>
                  <a:cubicBezTo>
                    <a:pt x="54" y="33"/>
                    <a:pt x="54" y="33"/>
                    <a:pt x="54" y="33"/>
                  </a:cubicBezTo>
                  <a:cubicBezTo>
                    <a:pt x="56" y="34"/>
                    <a:pt x="58" y="34"/>
                    <a:pt x="61" y="34"/>
                  </a:cubicBezTo>
                  <a:cubicBezTo>
                    <a:pt x="65" y="34"/>
                    <a:pt x="68" y="33"/>
                    <a:pt x="70" y="31"/>
                  </a:cubicBezTo>
                  <a:cubicBezTo>
                    <a:pt x="72" y="29"/>
                    <a:pt x="73" y="25"/>
                    <a:pt x="73" y="21"/>
                  </a:cubicBezTo>
                  <a:cubicBezTo>
                    <a:pt x="73" y="21"/>
                    <a:pt x="73" y="21"/>
                    <a:pt x="73" y="21"/>
                  </a:cubicBezTo>
                  <a:cubicBezTo>
                    <a:pt x="72" y="22"/>
                    <a:pt x="71" y="23"/>
                    <a:pt x="69" y="24"/>
                  </a:cubicBezTo>
                  <a:cubicBezTo>
                    <a:pt x="67" y="25"/>
                    <a:pt x="65" y="25"/>
                    <a:pt x="63" y="25"/>
                  </a:cubicBezTo>
                  <a:cubicBezTo>
                    <a:pt x="60" y="25"/>
                    <a:pt x="58" y="25"/>
                    <a:pt x="56" y="24"/>
                  </a:cubicBezTo>
                  <a:cubicBezTo>
                    <a:pt x="54" y="23"/>
                    <a:pt x="52" y="21"/>
                    <a:pt x="51" y="19"/>
                  </a:cubicBezTo>
                  <a:cubicBezTo>
                    <a:pt x="50" y="17"/>
                    <a:pt x="49" y="15"/>
                    <a:pt x="49" y="13"/>
                  </a:cubicBezTo>
                  <a:cubicBezTo>
                    <a:pt x="49" y="10"/>
                    <a:pt x="50" y="8"/>
                    <a:pt x="51" y="6"/>
                  </a:cubicBezTo>
                  <a:cubicBezTo>
                    <a:pt x="53" y="4"/>
                    <a:pt x="54" y="3"/>
                    <a:pt x="56" y="2"/>
                  </a:cubicBezTo>
                  <a:cubicBezTo>
                    <a:pt x="59" y="1"/>
                    <a:pt x="61" y="0"/>
                    <a:pt x="64" y="0"/>
                  </a:cubicBezTo>
                  <a:close/>
                  <a:moveTo>
                    <a:pt x="41" y="40"/>
                  </a:moveTo>
                  <a:cubicBezTo>
                    <a:pt x="40" y="40"/>
                    <a:pt x="39" y="40"/>
                    <a:pt x="38" y="39"/>
                  </a:cubicBezTo>
                  <a:cubicBezTo>
                    <a:pt x="37" y="38"/>
                    <a:pt x="37" y="37"/>
                    <a:pt x="37" y="36"/>
                  </a:cubicBezTo>
                  <a:cubicBezTo>
                    <a:pt x="37" y="34"/>
                    <a:pt x="37" y="33"/>
                    <a:pt x="38" y="32"/>
                  </a:cubicBezTo>
                  <a:cubicBezTo>
                    <a:pt x="39" y="32"/>
                    <a:pt x="40" y="31"/>
                    <a:pt x="41" y="31"/>
                  </a:cubicBezTo>
                  <a:cubicBezTo>
                    <a:pt x="43" y="31"/>
                    <a:pt x="44" y="32"/>
                    <a:pt x="45" y="32"/>
                  </a:cubicBezTo>
                  <a:cubicBezTo>
                    <a:pt x="45" y="33"/>
                    <a:pt x="46" y="34"/>
                    <a:pt x="46" y="36"/>
                  </a:cubicBezTo>
                  <a:cubicBezTo>
                    <a:pt x="46" y="37"/>
                    <a:pt x="45" y="38"/>
                    <a:pt x="45" y="39"/>
                  </a:cubicBezTo>
                  <a:cubicBezTo>
                    <a:pt x="44" y="40"/>
                    <a:pt x="43" y="40"/>
                    <a:pt x="41" y="40"/>
                  </a:cubicBezTo>
                  <a:close/>
                  <a:moveTo>
                    <a:pt x="16" y="34"/>
                  </a:moveTo>
                  <a:cubicBezTo>
                    <a:pt x="19" y="34"/>
                    <a:pt x="21" y="33"/>
                    <a:pt x="23" y="31"/>
                  </a:cubicBezTo>
                  <a:cubicBezTo>
                    <a:pt x="24" y="28"/>
                    <a:pt x="25" y="25"/>
                    <a:pt x="25" y="20"/>
                  </a:cubicBezTo>
                  <a:cubicBezTo>
                    <a:pt x="25" y="16"/>
                    <a:pt x="24" y="12"/>
                    <a:pt x="23" y="10"/>
                  </a:cubicBezTo>
                  <a:cubicBezTo>
                    <a:pt x="21" y="8"/>
                    <a:pt x="19" y="7"/>
                    <a:pt x="16" y="7"/>
                  </a:cubicBezTo>
                  <a:cubicBezTo>
                    <a:pt x="13" y="7"/>
                    <a:pt x="11" y="8"/>
                    <a:pt x="10" y="10"/>
                  </a:cubicBezTo>
                  <a:cubicBezTo>
                    <a:pt x="8" y="12"/>
                    <a:pt x="7" y="16"/>
                    <a:pt x="7" y="20"/>
                  </a:cubicBezTo>
                  <a:cubicBezTo>
                    <a:pt x="7" y="25"/>
                    <a:pt x="8" y="28"/>
                    <a:pt x="10" y="31"/>
                  </a:cubicBezTo>
                  <a:cubicBezTo>
                    <a:pt x="11" y="33"/>
                    <a:pt x="13" y="34"/>
                    <a:pt x="16" y="34"/>
                  </a:cubicBezTo>
                  <a:close/>
                  <a:moveTo>
                    <a:pt x="16" y="41"/>
                  </a:moveTo>
                  <a:cubicBezTo>
                    <a:pt x="13" y="41"/>
                    <a:pt x="10" y="40"/>
                    <a:pt x="8" y="38"/>
                  </a:cubicBezTo>
                  <a:cubicBezTo>
                    <a:pt x="5" y="37"/>
                    <a:pt x="3" y="34"/>
                    <a:pt x="2" y="31"/>
                  </a:cubicBezTo>
                  <a:cubicBezTo>
                    <a:pt x="1" y="28"/>
                    <a:pt x="0" y="25"/>
                    <a:pt x="0" y="20"/>
                  </a:cubicBezTo>
                  <a:cubicBezTo>
                    <a:pt x="0" y="16"/>
                    <a:pt x="1" y="13"/>
                    <a:pt x="2" y="10"/>
                  </a:cubicBezTo>
                  <a:cubicBezTo>
                    <a:pt x="3" y="7"/>
                    <a:pt x="5" y="4"/>
                    <a:pt x="8" y="3"/>
                  </a:cubicBezTo>
                  <a:cubicBezTo>
                    <a:pt x="10" y="1"/>
                    <a:pt x="13" y="0"/>
                    <a:pt x="16" y="0"/>
                  </a:cubicBezTo>
                  <a:cubicBezTo>
                    <a:pt x="19" y="0"/>
                    <a:pt x="22" y="1"/>
                    <a:pt x="25" y="3"/>
                  </a:cubicBezTo>
                  <a:cubicBezTo>
                    <a:pt x="27" y="4"/>
                    <a:pt x="29" y="7"/>
                    <a:pt x="30" y="10"/>
                  </a:cubicBezTo>
                  <a:cubicBezTo>
                    <a:pt x="32" y="13"/>
                    <a:pt x="33" y="16"/>
                    <a:pt x="33" y="20"/>
                  </a:cubicBezTo>
                  <a:cubicBezTo>
                    <a:pt x="33" y="25"/>
                    <a:pt x="32" y="28"/>
                    <a:pt x="30" y="31"/>
                  </a:cubicBezTo>
                  <a:cubicBezTo>
                    <a:pt x="29" y="34"/>
                    <a:pt x="27" y="37"/>
                    <a:pt x="25" y="38"/>
                  </a:cubicBezTo>
                  <a:cubicBezTo>
                    <a:pt x="22" y="40"/>
                    <a:pt x="19" y="41"/>
                    <a:pt x="16" y="41"/>
                  </a:cubicBezTo>
                  <a:close/>
                </a:path>
              </a:pathLst>
            </a:custGeom>
            <a:solidFill>
              <a:srgbClr val="FF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5" name="Freeform 119">
              <a:extLst>
                <a:ext uri="{FF2B5EF4-FFF2-40B4-BE49-F238E27FC236}">
                  <a16:creationId xmlns:a16="http://schemas.microsoft.com/office/drawing/2014/main" id="{927CF82B-AC3A-44F7-B5A8-5D15BF979775}"/>
                </a:ext>
              </a:extLst>
            </p:cNvPr>
            <p:cNvSpPr>
              <a:spLocks noEditPoints="1"/>
            </p:cNvSpPr>
            <p:nvPr/>
          </p:nvSpPr>
          <p:spPr bwMode="auto">
            <a:xfrm>
              <a:off x="5629" y="1731"/>
              <a:ext cx="170" cy="60"/>
            </a:xfrm>
            <a:custGeom>
              <a:avLst/>
              <a:gdLst>
                <a:gd name="T0" fmla="*/ 113 w 116"/>
                <a:gd name="T1" fmla="*/ 21 h 41"/>
                <a:gd name="T2" fmla="*/ 114 w 116"/>
                <a:gd name="T3" fmla="*/ 34 h 41"/>
                <a:gd name="T4" fmla="*/ 100 w 116"/>
                <a:gd name="T5" fmla="*/ 41 h 41"/>
                <a:gd name="T6" fmla="*/ 85 w 116"/>
                <a:gd name="T7" fmla="*/ 36 h 41"/>
                <a:gd name="T8" fmla="*/ 94 w 116"/>
                <a:gd name="T9" fmla="*/ 33 h 41"/>
                <a:gd name="T10" fmla="*/ 106 w 116"/>
                <a:gd name="T11" fmla="*/ 33 h 41"/>
                <a:gd name="T12" fmla="*/ 106 w 116"/>
                <a:gd name="T13" fmla="*/ 24 h 41"/>
                <a:gd name="T14" fmla="*/ 96 w 116"/>
                <a:gd name="T15" fmla="*/ 22 h 41"/>
                <a:gd name="T16" fmla="*/ 105 w 116"/>
                <a:gd name="T17" fmla="*/ 7 h 41"/>
                <a:gd name="T18" fmla="*/ 87 w 116"/>
                <a:gd name="T19" fmla="*/ 1 h 41"/>
                <a:gd name="T20" fmla="*/ 114 w 116"/>
                <a:gd name="T21" fmla="*/ 6 h 41"/>
                <a:gd name="T22" fmla="*/ 67 w 116"/>
                <a:gd name="T23" fmla="*/ 35 h 41"/>
                <a:gd name="T24" fmla="*/ 76 w 116"/>
                <a:gd name="T25" fmla="*/ 29 h 41"/>
                <a:gd name="T26" fmla="*/ 67 w 116"/>
                <a:gd name="T27" fmla="*/ 22 h 41"/>
                <a:gd name="T28" fmla="*/ 58 w 116"/>
                <a:gd name="T29" fmla="*/ 29 h 41"/>
                <a:gd name="T30" fmla="*/ 67 w 116"/>
                <a:gd name="T31" fmla="*/ 35 h 41"/>
                <a:gd name="T32" fmla="*/ 62 w 116"/>
                <a:gd name="T33" fmla="*/ 7 h 41"/>
                <a:gd name="T34" fmla="*/ 62 w 116"/>
                <a:gd name="T35" fmla="*/ 16 h 41"/>
                <a:gd name="T36" fmla="*/ 73 w 116"/>
                <a:gd name="T37" fmla="*/ 16 h 41"/>
                <a:gd name="T38" fmla="*/ 73 w 116"/>
                <a:gd name="T39" fmla="*/ 7 h 41"/>
                <a:gd name="T40" fmla="*/ 77 w 116"/>
                <a:gd name="T41" fmla="*/ 19 h 41"/>
                <a:gd name="T42" fmla="*/ 83 w 116"/>
                <a:gd name="T43" fmla="*/ 29 h 41"/>
                <a:gd name="T44" fmla="*/ 76 w 116"/>
                <a:gd name="T45" fmla="*/ 39 h 41"/>
                <a:gd name="T46" fmla="*/ 59 w 116"/>
                <a:gd name="T47" fmla="*/ 39 h 41"/>
                <a:gd name="T48" fmla="*/ 51 w 116"/>
                <a:gd name="T49" fmla="*/ 29 h 41"/>
                <a:gd name="T50" fmla="*/ 57 w 116"/>
                <a:gd name="T51" fmla="*/ 19 h 41"/>
                <a:gd name="T52" fmla="*/ 53 w 116"/>
                <a:gd name="T53" fmla="*/ 11 h 41"/>
                <a:gd name="T54" fmla="*/ 59 w 116"/>
                <a:gd name="T55" fmla="*/ 2 h 41"/>
                <a:gd name="T56" fmla="*/ 75 w 116"/>
                <a:gd name="T57" fmla="*/ 2 h 41"/>
                <a:gd name="T58" fmla="*/ 82 w 116"/>
                <a:gd name="T59" fmla="*/ 11 h 41"/>
                <a:gd name="T60" fmla="*/ 77 w 116"/>
                <a:gd name="T61" fmla="*/ 19 h 41"/>
                <a:gd name="T62" fmla="*/ 38 w 116"/>
                <a:gd name="T63" fmla="*/ 39 h 41"/>
                <a:gd name="T64" fmla="*/ 38 w 116"/>
                <a:gd name="T65" fmla="*/ 32 h 41"/>
                <a:gd name="T66" fmla="*/ 45 w 116"/>
                <a:gd name="T67" fmla="*/ 32 h 41"/>
                <a:gd name="T68" fmla="*/ 45 w 116"/>
                <a:gd name="T69" fmla="*/ 39 h 41"/>
                <a:gd name="T70" fmla="*/ 16 w 116"/>
                <a:gd name="T71" fmla="*/ 34 h 41"/>
                <a:gd name="T72" fmla="*/ 26 w 116"/>
                <a:gd name="T73" fmla="*/ 20 h 41"/>
                <a:gd name="T74" fmla="*/ 16 w 116"/>
                <a:gd name="T75" fmla="*/ 7 h 41"/>
                <a:gd name="T76" fmla="*/ 7 w 116"/>
                <a:gd name="T77" fmla="*/ 20 h 41"/>
                <a:gd name="T78" fmla="*/ 16 w 116"/>
                <a:gd name="T79" fmla="*/ 34 h 41"/>
                <a:gd name="T80" fmla="*/ 8 w 116"/>
                <a:gd name="T81" fmla="*/ 38 h 41"/>
                <a:gd name="T82" fmla="*/ 0 w 116"/>
                <a:gd name="T83" fmla="*/ 20 h 41"/>
                <a:gd name="T84" fmla="*/ 8 w 116"/>
                <a:gd name="T85" fmla="*/ 3 h 41"/>
                <a:gd name="T86" fmla="*/ 25 w 116"/>
                <a:gd name="T87" fmla="*/ 3 h 41"/>
                <a:gd name="T88" fmla="*/ 33 w 116"/>
                <a:gd name="T89" fmla="*/ 20 h 41"/>
                <a:gd name="T90" fmla="*/ 25 w 116"/>
                <a:gd name="T9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41">
                  <a:moveTo>
                    <a:pt x="105" y="17"/>
                  </a:moveTo>
                  <a:cubicBezTo>
                    <a:pt x="108" y="17"/>
                    <a:pt x="111" y="19"/>
                    <a:pt x="113" y="21"/>
                  </a:cubicBezTo>
                  <a:cubicBezTo>
                    <a:pt x="115" y="23"/>
                    <a:pt x="116" y="25"/>
                    <a:pt x="116" y="28"/>
                  </a:cubicBezTo>
                  <a:cubicBezTo>
                    <a:pt x="116" y="31"/>
                    <a:pt x="115" y="33"/>
                    <a:pt x="114" y="34"/>
                  </a:cubicBezTo>
                  <a:cubicBezTo>
                    <a:pt x="113" y="36"/>
                    <a:pt x="111" y="38"/>
                    <a:pt x="109" y="39"/>
                  </a:cubicBezTo>
                  <a:cubicBezTo>
                    <a:pt x="106" y="40"/>
                    <a:pt x="104" y="41"/>
                    <a:pt x="100" y="41"/>
                  </a:cubicBezTo>
                  <a:cubicBezTo>
                    <a:pt x="97" y="41"/>
                    <a:pt x="95" y="40"/>
                    <a:pt x="92" y="39"/>
                  </a:cubicBezTo>
                  <a:cubicBezTo>
                    <a:pt x="89" y="39"/>
                    <a:pt x="87" y="37"/>
                    <a:pt x="85" y="36"/>
                  </a:cubicBezTo>
                  <a:cubicBezTo>
                    <a:pt x="89" y="30"/>
                    <a:pt x="89" y="30"/>
                    <a:pt x="89" y="30"/>
                  </a:cubicBezTo>
                  <a:cubicBezTo>
                    <a:pt x="90" y="32"/>
                    <a:pt x="92" y="33"/>
                    <a:pt x="94" y="33"/>
                  </a:cubicBezTo>
                  <a:cubicBezTo>
                    <a:pt x="96" y="34"/>
                    <a:pt x="98" y="34"/>
                    <a:pt x="100" y="34"/>
                  </a:cubicBezTo>
                  <a:cubicBezTo>
                    <a:pt x="103" y="34"/>
                    <a:pt x="105" y="34"/>
                    <a:pt x="106" y="33"/>
                  </a:cubicBezTo>
                  <a:cubicBezTo>
                    <a:pt x="108" y="32"/>
                    <a:pt x="108" y="30"/>
                    <a:pt x="108" y="28"/>
                  </a:cubicBezTo>
                  <a:cubicBezTo>
                    <a:pt x="108" y="26"/>
                    <a:pt x="108" y="25"/>
                    <a:pt x="106" y="24"/>
                  </a:cubicBezTo>
                  <a:cubicBezTo>
                    <a:pt x="105" y="23"/>
                    <a:pt x="103" y="22"/>
                    <a:pt x="100" y="22"/>
                  </a:cubicBezTo>
                  <a:cubicBezTo>
                    <a:pt x="96" y="22"/>
                    <a:pt x="96" y="22"/>
                    <a:pt x="96" y="22"/>
                  </a:cubicBezTo>
                  <a:cubicBezTo>
                    <a:pt x="96" y="17"/>
                    <a:pt x="96" y="17"/>
                    <a:pt x="96" y="17"/>
                  </a:cubicBezTo>
                  <a:cubicBezTo>
                    <a:pt x="105" y="7"/>
                    <a:pt x="105" y="7"/>
                    <a:pt x="105" y="7"/>
                  </a:cubicBezTo>
                  <a:cubicBezTo>
                    <a:pt x="87" y="7"/>
                    <a:pt x="87" y="7"/>
                    <a:pt x="87" y="7"/>
                  </a:cubicBezTo>
                  <a:cubicBezTo>
                    <a:pt x="87" y="1"/>
                    <a:pt x="87" y="1"/>
                    <a:pt x="87" y="1"/>
                  </a:cubicBezTo>
                  <a:cubicBezTo>
                    <a:pt x="114" y="1"/>
                    <a:pt x="114" y="1"/>
                    <a:pt x="114" y="1"/>
                  </a:cubicBezTo>
                  <a:cubicBezTo>
                    <a:pt x="114" y="6"/>
                    <a:pt x="114" y="6"/>
                    <a:pt x="114" y="6"/>
                  </a:cubicBezTo>
                  <a:lnTo>
                    <a:pt x="105" y="17"/>
                  </a:lnTo>
                  <a:close/>
                  <a:moveTo>
                    <a:pt x="67" y="35"/>
                  </a:moveTo>
                  <a:cubicBezTo>
                    <a:pt x="70" y="35"/>
                    <a:pt x="72" y="34"/>
                    <a:pt x="73" y="33"/>
                  </a:cubicBezTo>
                  <a:cubicBezTo>
                    <a:pt x="75" y="32"/>
                    <a:pt x="76" y="30"/>
                    <a:pt x="76" y="29"/>
                  </a:cubicBezTo>
                  <a:cubicBezTo>
                    <a:pt x="76" y="27"/>
                    <a:pt x="75" y="25"/>
                    <a:pt x="73" y="24"/>
                  </a:cubicBezTo>
                  <a:cubicBezTo>
                    <a:pt x="72" y="23"/>
                    <a:pt x="70" y="22"/>
                    <a:pt x="67" y="22"/>
                  </a:cubicBezTo>
                  <a:cubicBezTo>
                    <a:pt x="64" y="22"/>
                    <a:pt x="62" y="23"/>
                    <a:pt x="61" y="24"/>
                  </a:cubicBezTo>
                  <a:cubicBezTo>
                    <a:pt x="59" y="25"/>
                    <a:pt x="58" y="27"/>
                    <a:pt x="58" y="29"/>
                  </a:cubicBezTo>
                  <a:cubicBezTo>
                    <a:pt x="58" y="30"/>
                    <a:pt x="59" y="32"/>
                    <a:pt x="61" y="33"/>
                  </a:cubicBezTo>
                  <a:cubicBezTo>
                    <a:pt x="62" y="34"/>
                    <a:pt x="64" y="35"/>
                    <a:pt x="67" y="35"/>
                  </a:cubicBezTo>
                  <a:close/>
                  <a:moveTo>
                    <a:pt x="67" y="6"/>
                  </a:moveTo>
                  <a:cubicBezTo>
                    <a:pt x="65" y="6"/>
                    <a:pt x="63" y="6"/>
                    <a:pt x="62" y="7"/>
                  </a:cubicBezTo>
                  <a:cubicBezTo>
                    <a:pt x="60" y="8"/>
                    <a:pt x="60" y="10"/>
                    <a:pt x="60" y="11"/>
                  </a:cubicBezTo>
                  <a:cubicBezTo>
                    <a:pt x="60" y="13"/>
                    <a:pt x="60" y="15"/>
                    <a:pt x="62" y="16"/>
                  </a:cubicBezTo>
                  <a:cubicBezTo>
                    <a:pt x="63" y="16"/>
                    <a:pt x="65" y="17"/>
                    <a:pt x="67" y="17"/>
                  </a:cubicBezTo>
                  <a:cubicBezTo>
                    <a:pt x="69" y="17"/>
                    <a:pt x="71" y="16"/>
                    <a:pt x="73" y="16"/>
                  </a:cubicBezTo>
                  <a:cubicBezTo>
                    <a:pt x="74" y="15"/>
                    <a:pt x="75" y="13"/>
                    <a:pt x="75" y="11"/>
                  </a:cubicBezTo>
                  <a:cubicBezTo>
                    <a:pt x="75" y="10"/>
                    <a:pt x="74" y="8"/>
                    <a:pt x="73" y="7"/>
                  </a:cubicBezTo>
                  <a:cubicBezTo>
                    <a:pt x="71" y="6"/>
                    <a:pt x="69" y="6"/>
                    <a:pt x="67" y="6"/>
                  </a:cubicBezTo>
                  <a:close/>
                  <a:moveTo>
                    <a:pt x="77" y="19"/>
                  </a:moveTo>
                  <a:cubicBezTo>
                    <a:pt x="79" y="20"/>
                    <a:pt x="80" y="22"/>
                    <a:pt x="81" y="23"/>
                  </a:cubicBezTo>
                  <a:cubicBezTo>
                    <a:pt x="83" y="25"/>
                    <a:pt x="83" y="27"/>
                    <a:pt x="83" y="29"/>
                  </a:cubicBezTo>
                  <a:cubicBezTo>
                    <a:pt x="83" y="31"/>
                    <a:pt x="82" y="33"/>
                    <a:pt x="81" y="35"/>
                  </a:cubicBezTo>
                  <a:cubicBezTo>
                    <a:pt x="80" y="37"/>
                    <a:pt x="78" y="38"/>
                    <a:pt x="76" y="39"/>
                  </a:cubicBezTo>
                  <a:cubicBezTo>
                    <a:pt x="73" y="40"/>
                    <a:pt x="70" y="41"/>
                    <a:pt x="67" y="41"/>
                  </a:cubicBezTo>
                  <a:cubicBezTo>
                    <a:pt x="64" y="41"/>
                    <a:pt x="61" y="40"/>
                    <a:pt x="59" y="39"/>
                  </a:cubicBezTo>
                  <a:cubicBezTo>
                    <a:pt x="56" y="38"/>
                    <a:pt x="54" y="37"/>
                    <a:pt x="53" y="35"/>
                  </a:cubicBezTo>
                  <a:cubicBezTo>
                    <a:pt x="52" y="33"/>
                    <a:pt x="51" y="31"/>
                    <a:pt x="51" y="29"/>
                  </a:cubicBezTo>
                  <a:cubicBezTo>
                    <a:pt x="51" y="27"/>
                    <a:pt x="52" y="25"/>
                    <a:pt x="53" y="23"/>
                  </a:cubicBezTo>
                  <a:cubicBezTo>
                    <a:pt x="54" y="22"/>
                    <a:pt x="55" y="20"/>
                    <a:pt x="57" y="19"/>
                  </a:cubicBezTo>
                  <a:cubicBezTo>
                    <a:pt x="56" y="19"/>
                    <a:pt x="55" y="17"/>
                    <a:pt x="54" y="16"/>
                  </a:cubicBezTo>
                  <a:cubicBezTo>
                    <a:pt x="53" y="15"/>
                    <a:pt x="53" y="13"/>
                    <a:pt x="53" y="11"/>
                  </a:cubicBezTo>
                  <a:cubicBezTo>
                    <a:pt x="53" y="9"/>
                    <a:pt x="53" y="7"/>
                    <a:pt x="54" y="5"/>
                  </a:cubicBezTo>
                  <a:cubicBezTo>
                    <a:pt x="56" y="4"/>
                    <a:pt x="57" y="2"/>
                    <a:pt x="59" y="2"/>
                  </a:cubicBezTo>
                  <a:cubicBezTo>
                    <a:pt x="62" y="1"/>
                    <a:pt x="64" y="0"/>
                    <a:pt x="67" y="0"/>
                  </a:cubicBezTo>
                  <a:cubicBezTo>
                    <a:pt x="70" y="0"/>
                    <a:pt x="73" y="1"/>
                    <a:pt x="75" y="2"/>
                  </a:cubicBezTo>
                  <a:cubicBezTo>
                    <a:pt x="77" y="2"/>
                    <a:pt x="79" y="4"/>
                    <a:pt x="80" y="5"/>
                  </a:cubicBezTo>
                  <a:cubicBezTo>
                    <a:pt x="81" y="7"/>
                    <a:pt x="82" y="9"/>
                    <a:pt x="82" y="11"/>
                  </a:cubicBezTo>
                  <a:cubicBezTo>
                    <a:pt x="82" y="13"/>
                    <a:pt x="81" y="15"/>
                    <a:pt x="80" y="16"/>
                  </a:cubicBezTo>
                  <a:cubicBezTo>
                    <a:pt x="80" y="17"/>
                    <a:pt x="78" y="18"/>
                    <a:pt x="77" y="19"/>
                  </a:cubicBezTo>
                  <a:close/>
                  <a:moveTo>
                    <a:pt x="41" y="40"/>
                  </a:moveTo>
                  <a:cubicBezTo>
                    <a:pt x="40" y="40"/>
                    <a:pt x="39" y="40"/>
                    <a:pt x="38" y="39"/>
                  </a:cubicBezTo>
                  <a:cubicBezTo>
                    <a:pt x="37" y="38"/>
                    <a:pt x="37" y="37"/>
                    <a:pt x="37" y="36"/>
                  </a:cubicBezTo>
                  <a:cubicBezTo>
                    <a:pt x="37" y="34"/>
                    <a:pt x="37" y="33"/>
                    <a:pt x="38" y="32"/>
                  </a:cubicBezTo>
                  <a:cubicBezTo>
                    <a:pt x="39" y="32"/>
                    <a:pt x="40" y="31"/>
                    <a:pt x="41" y="31"/>
                  </a:cubicBezTo>
                  <a:cubicBezTo>
                    <a:pt x="43" y="31"/>
                    <a:pt x="44" y="32"/>
                    <a:pt x="45" y="32"/>
                  </a:cubicBezTo>
                  <a:cubicBezTo>
                    <a:pt x="46" y="33"/>
                    <a:pt x="46" y="34"/>
                    <a:pt x="46" y="36"/>
                  </a:cubicBezTo>
                  <a:cubicBezTo>
                    <a:pt x="46" y="37"/>
                    <a:pt x="46" y="38"/>
                    <a:pt x="45" y="39"/>
                  </a:cubicBezTo>
                  <a:cubicBezTo>
                    <a:pt x="44" y="40"/>
                    <a:pt x="43" y="40"/>
                    <a:pt x="41" y="40"/>
                  </a:cubicBezTo>
                  <a:close/>
                  <a:moveTo>
                    <a:pt x="16" y="34"/>
                  </a:moveTo>
                  <a:cubicBezTo>
                    <a:pt x="19" y="34"/>
                    <a:pt x="21" y="33"/>
                    <a:pt x="23" y="31"/>
                  </a:cubicBezTo>
                  <a:cubicBezTo>
                    <a:pt x="25" y="28"/>
                    <a:pt x="26" y="25"/>
                    <a:pt x="26" y="20"/>
                  </a:cubicBezTo>
                  <a:cubicBezTo>
                    <a:pt x="26" y="16"/>
                    <a:pt x="25" y="12"/>
                    <a:pt x="23" y="10"/>
                  </a:cubicBezTo>
                  <a:cubicBezTo>
                    <a:pt x="21" y="8"/>
                    <a:pt x="19" y="7"/>
                    <a:pt x="16" y="7"/>
                  </a:cubicBezTo>
                  <a:cubicBezTo>
                    <a:pt x="14" y="7"/>
                    <a:pt x="11" y="8"/>
                    <a:pt x="10" y="10"/>
                  </a:cubicBezTo>
                  <a:cubicBezTo>
                    <a:pt x="8" y="12"/>
                    <a:pt x="7" y="16"/>
                    <a:pt x="7" y="20"/>
                  </a:cubicBezTo>
                  <a:cubicBezTo>
                    <a:pt x="7" y="25"/>
                    <a:pt x="8" y="28"/>
                    <a:pt x="10" y="31"/>
                  </a:cubicBezTo>
                  <a:cubicBezTo>
                    <a:pt x="11" y="33"/>
                    <a:pt x="14" y="34"/>
                    <a:pt x="16" y="34"/>
                  </a:cubicBezTo>
                  <a:close/>
                  <a:moveTo>
                    <a:pt x="16" y="41"/>
                  </a:moveTo>
                  <a:cubicBezTo>
                    <a:pt x="13" y="41"/>
                    <a:pt x="11" y="40"/>
                    <a:pt x="8" y="38"/>
                  </a:cubicBezTo>
                  <a:cubicBezTo>
                    <a:pt x="6" y="37"/>
                    <a:pt x="4" y="34"/>
                    <a:pt x="2" y="31"/>
                  </a:cubicBezTo>
                  <a:cubicBezTo>
                    <a:pt x="1" y="28"/>
                    <a:pt x="0" y="25"/>
                    <a:pt x="0" y="20"/>
                  </a:cubicBezTo>
                  <a:cubicBezTo>
                    <a:pt x="0" y="16"/>
                    <a:pt x="1" y="13"/>
                    <a:pt x="2" y="10"/>
                  </a:cubicBezTo>
                  <a:cubicBezTo>
                    <a:pt x="4" y="7"/>
                    <a:pt x="6" y="4"/>
                    <a:pt x="8" y="3"/>
                  </a:cubicBezTo>
                  <a:cubicBezTo>
                    <a:pt x="11" y="1"/>
                    <a:pt x="13" y="0"/>
                    <a:pt x="16" y="0"/>
                  </a:cubicBezTo>
                  <a:cubicBezTo>
                    <a:pt x="20" y="0"/>
                    <a:pt x="22" y="1"/>
                    <a:pt x="25" y="3"/>
                  </a:cubicBezTo>
                  <a:cubicBezTo>
                    <a:pt x="27" y="4"/>
                    <a:pt x="29" y="7"/>
                    <a:pt x="31" y="10"/>
                  </a:cubicBezTo>
                  <a:cubicBezTo>
                    <a:pt x="32" y="13"/>
                    <a:pt x="33" y="16"/>
                    <a:pt x="33" y="20"/>
                  </a:cubicBezTo>
                  <a:cubicBezTo>
                    <a:pt x="33" y="25"/>
                    <a:pt x="32" y="28"/>
                    <a:pt x="31" y="31"/>
                  </a:cubicBezTo>
                  <a:cubicBezTo>
                    <a:pt x="29" y="34"/>
                    <a:pt x="27" y="37"/>
                    <a:pt x="25" y="38"/>
                  </a:cubicBezTo>
                  <a:cubicBezTo>
                    <a:pt x="22" y="40"/>
                    <a:pt x="20" y="41"/>
                    <a:pt x="16" y="41"/>
                  </a:cubicBezTo>
                  <a:close/>
                </a:path>
              </a:pathLst>
            </a:custGeom>
            <a:solidFill>
              <a:srgbClr val="0098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6" name="Freeform 120">
              <a:extLst>
                <a:ext uri="{FF2B5EF4-FFF2-40B4-BE49-F238E27FC236}">
                  <a16:creationId xmlns:a16="http://schemas.microsoft.com/office/drawing/2014/main" id="{71EB982F-58CA-4BCD-801C-E65B50869E78}"/>
                </a:ext>
              </a:extLst>
            </p:cNvPr>
            <p:cNvSpPr>
              <a:spLocks noEditPoints="1"/>
            </p:cNvSpPr>
            <p:nvPr/>
          </p:nvSpPr>
          <p:spPr bwMode="auto">
            <a:xfrm>
              <a:off x="6020" y="1708"/>
              <a:ext cx="179" cy="60"/>
            </a:xfrm>
            <a:custGeom>
              <a:avLst/>
              <a:gdLst>
                <a:gd name="T0" fmla="*/ 115 w 122"/>
                <a:gd name="T1" fmla="*/ 31 h 41"/>
                <a:gd name="T2" fmla="*/ 108 w 122"/>
                <a:gd name="T3" fmla="*/ 40 h 41"/>
                <a:gd name="T4" fmla="*/ 87 w 122"/>
                <a:gd name="T5" fmla="*/ 31 h 41"/>
                <a:gd name="T6" fmla="*/ 106 w 122"/>
                <a:gd name="T7" fmla="*/ 1 h 41"/>
                <a:gd name="T8" fmla="*/ 96 w 122"/>
                <a:gd name="T9" fmla="*/ 25 h 41"/>
                <a:gd name="T10" fmla="*/ 109 w 122"/>
                <a:gd name="T11" fmla="*/ 17 h 41"/>
                <a:gd name="T12" fmla="*/ 115 w 122"/>
                <a:gd name="T13" fmla="*/ 25 h 41"/>
                <a:gd name="T14" fmla="*/ 122 w 122"/>
                <a:gd name="T15" fmla="*/ 31 h 41"/>
                <a:gd name="T16" fmla="*/ 73 w 122"/>
                <a:gd name="T17" fmla="*/ 33 h 41"/>
                <a:gd name="T18" fmla="*/ 73 w 122"/>
                <a:gd name="T19" fmla="*/ 24 h 41"/>
                <a:gd name="T20" fmla="*/ 60 w 122"/>
                <a:gd name="T21" fmla="*/ 24 h 41"/>
                <a:gd name="T22" fmla="*/ 60 w 122"/>
                <a:gd name="T23" fmla="*/ 33 h 41"/>
                <a:gd name="T24" fmla="*/ 67 w 122"/>
                <a:gd name="T25" fmla="*/ 6 h 41"/>
                <a:gd name="T26" fmla="*/ 59 w 122"/>
                <a:gd name="T27" fmla="*/ 11 h 41"/>
                <a:gd name="T28" fmla="*/ 67 w 122"/>
                <a:gd name="T29" fmla="*/ 17 h 41"/>
                <a:gd name="T30" fmla="*/ 74 w 122"/>
                <a:gd name="T31" fmla="*/ 11 h 41"/>
                <a:gd name="T32" fmla="*/ 67 w 122"/>
                <a:gd name="T33" fmla="*/ 6 h 41"/>
                <a:gd name="T34" fmla="*/ 81 w 122"/>
                <a:gd name="T35" fmla="*/ 23 h 41"/>
                <a:gd name="T36" fmla="*/ 81 w 122"/>
                <a:gd name="T37" fmla="*/ 35 h 41"/>
                <a:gd name="T38" fmla="*/ 67 w 122"/>
                <a:gd name="T39" fmla="*/ 41 h 41"/>
                <a:gd name="T40" fmla="*/ 53 w 122"/>
                <a:gd name="T41" fmla="*/ 35 h 41"/>
                <a:gd name="T42" fmla="*/ 52 w 122"/>
                <a:gd name="T43" fmla="*/ 23 h 41"/>
                <a:gd name="T44" fmla="*/ 53 w 122"/>
                <a:gd name="T45" fmla="*/ 16 h 41"/>
                <a:gd name="T46" fmla="*/ 54 w 122"/>
                <a:gd name="T47" fmla="*/ 5 h 41"/>
                <a:gd name="T48" fmla="*/ 67 w 122"/>
                <a:gd name="T49" fmla="*/ 0 h 41"/>
                <a:gd name="T50" fmla="*/ 79 w 122"/>
                <a:gd name="T51" fmla="*/ 5 h 41"/>
                <a:gd name="T52" fmla="*/ 80 w 122"/>
                <a:gd name="T53" fmla="*/ 16 h 41"/>
                <a:gd name="T54" fmla="*/ 41 w 122"/>
                <a:gd name="T55" fmla="*/ 40 h 41"/>
                <a:gd name="T56" fmla="*/ 36 w 122"/>
                <a:gd name="T57" fmla="*/ 36 h 41"/>
                <a:gd name="T58" fmla="*/ 41 w 122"/>
                <a:gd name="T59" fmla="*/ 31 h 41"/>
                <a:gd name="T60" fmla="*/ 46 w 122"/>
                <a:gd name="T61" fmla="*/ 36 h 41"/>
                <a:gd name="T62" fmla="*/ 41 w 122"/>
                <a:gd name="T63" fmla="*/ 40 h 41"/>
                <a:gd name="T64" fmla="*/ 23 w 122"/>
                <a:gd name="T65" fmla="*/ 31 h 41"/>
                <a:gd name="T66" fmla="*/ 23 w 122"/>
                <a:gd name="T67" fmla="*/ 10 h 41"/>
                <a:gd name="T68" fmla="*/ 9 w 122"/>
                <a:gd name="T69" fmla="*/ 10 h 41"/>
                <a:gd name="T70" fmla="*/ 9 w 122"/>
                <a:gd name="T71" fmla="*/ 31 h 41"/>
                <a:gd name="T72" fmla="*/ 16 w 122"/>
                <a:gd name="T73" fmla="*/ 41 h 41"/>
                <a:gd name="T74" fmla="*/ 2 w 122"/>
                <a:gd name="T75" fmla="*/ 31 h 41"/>
                <a:gd name="T76" fmla="*/ 2 w 122"/>
                <a:gd name="T77" fmla="*/ 10 h 41"/>
                <a:gd name="T78" fmla="*/ 16 w 122"/>
                <a:gd name="T79" fmla="*/ 0 h 41"/>
                <a:gd name="T80" fmla="*/ 30 w 122"/>
                <a:gd name="T81" fmla="*/ 10 h 41"/>
                <a:gd name="T82" fmla="*/ 30 w 122"/>
                <a:gd name="T83" fmla="*/ 31 h 41"/>
                <a:gd name="T84" fmla="*/ 16 w 122"/>
                <a:gd name="T8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41">
                  <a:moveTo>
                    <a:pt x="122" y="31"/>
                  </a:moveTo>
                  <a:cubicBezTo>
                    <a:pt x="115" y="31"/>
                    <a:pt x="115" y="31"/>
                    <a:pt x="115" y="31"/>
                  </a:cubicBezTo>
                  <a:cubicBezTo>
                    <a:pt x="115" y="40"/>
                    <a:pt x="115" y="40"/>
                    <a:pt x="115" y="40"/>
                  </a:cubicBezTo>
                  <a:cubicBezTo>
                    <a:pt x="108" y="40"/>
                    <a:pt x="108" y="40"/>
                    <a:pt x="108" y="40"/>
                  </a:cubicBezTo>
                  <a:cubicBezTo>
                    <a:pt x="108" y="31"/>
                    <a:pt x="108" y="31"/>
                    <a:pt x="108" y="31"/>
                  </a:cubicBezTo>
                  <a:cubicBezTo>
                    <a:pt x="87" y="31"/>
                    <a:pt x="87" y="31"/>
                    <a:pt x="87" y="31"/>
                  </a:cubicBezTo>
                  <a:cubicBezTo>
                    <a:pt x="87" y="26"/>
                    <a:pt x="87" y="26"/>
                    <a:pt x="87" y="26"/>
                  </a:cubicBezTo>
                  <a:cubicBezTo>
                    <a:pt x="106" y="1"/>
                    <a:pt x="106" y="1"/>
                    <a:pt x="106" y="1"/>
                  </a:cubicBezTo>
                  <a:cubicBezTo>
                    <a:pt x="114" y="1"/>
                    <a:pt x="114" y="1"/>
                    <a:pt x="114" y="1"/>
                  </a:cubicBezTo>
                  <a:cubicBezTo>
                    <a:pt x="96" y="25"/>
                    <a:pt x="96" y="25"/>
                    <a:pt x="96" y="25"/>
                  </a:cubicBezTo>
                  <a:cubicBezTo>
                    <a:pt x="109" y="25"/>
                    <a:pt x="109" y="25"/>
                    <a:pt x="109" y="25"/>
                  </a:cubicBezTo>
                  <a:cubicBezTo>
                    <a:pt x="109" y="17"/>
                    <a:pt x="109" y="17"/>
                    <a:pt x="109" y="17"/>
                  </a:cubicBezTo>
                  <a:cubicBezTo>
                    <a:pt x="115" y="17"/>
                    <a:pt x="115" y="17"/>
                    <a:pt x="115" y="17"/>
                  </a:cubicBezTo>
                  <a:cubicBezTo>
                    <a:pt x="115" y="25"/>
                    <a:pt x="115" y="25"/>
                    <a:pt x="115" y="25"/>
                  </a:cubicBezTo>
                  <a:cubicBezTo>
                    <a:pt x="122" y="25"/>
                    <a:pt x="122" y="25"/>
                    <a:pt x="122" y="25"/>
                  </a:cubicBezTo>
                  <a:lnTo>
                    <a:pt x="122" y="31"/>
                  </a:lnTo>
                  <a:close/>
                  <a:moveTo>
                    <a:pt x="67" y="35"/>
                  </a:moveTo>
                  <a:cubicBezTo>
                    <a:pt x="69" y="35"/>
                    <a:pt x="71" y="34"/>
                    <a:pt x="73" y="33"/>
                  </a:cubicBezTo>
                  <a:cubicBezTo>
                    <a:pt x="75" y="32"/>
                    <a:pt x="75" y="30"/>
                    <a:pt x="75" y="29"/>
                  </a:cubicBezTo>
                  <a:cubicBezTo>
                    <a:pt x="75" y="27"/>
                    <a:pt x="75" y="25"/>
                    <a:pt x="73" y="24"/>
                  </a:cubicBezTo>
                  <a:cubicBezTo>
                    <a:pt x="71" y="23"/>
                    <a:pt x="69" y="22"/>
                    <a:pt x="67" y="22"/>
                  </a:cubicBezTo>
                  <a:cubicBezTo>
                    <a:pt x="64" y="22"/>
                    <a:pt x="62" y="23"/>
                    <a:pt x="60" y="24"/>
                  </a:cubicBezTo>
                  <a:cubicBezTo>
                    <a:pt x="59" y="25"/>
                    <a:pt x="58" y="27"/>
                    <a:pt x="58" y="29"/>
                  </a:cubicBezTo>
                  <a:cubicBezTo>
                    <a:pt x="58" y="30"/>
                    <a:pt x="59" y="32"/>
                    <a:pt x="60" y="33"/>
                  </a:cubicBezTo>
                  <a:cubicBezTo>
                    <a:pt x="62" y="34"/>
                    <a:pt x="64" y="35"/>
                    <a:pt x="67" y="35"/>
                  </a:cubicBezTo>
                  <a:close/>
                  <a:moveTo>
                    <a:pt x="67" y="6"/>
                  </a:moveTo>
                  <a:cubicBezTo>
                    <a:pt x="64" y="6"/>
                    <a:pt x="63" y="6"/>
                    <a:pt x="61" y="7"/>
                  </a:cubicBezTo>
                  <a:cubicBezTo>
                    <a:pt x="60" y="8"/>
                    <a:pt x="59" y="10"/>
                    <a:pt x="59" y="11"/>
                  </a:cubicBezTo>
                  <a:cubicBezTo>
                    <a:pt x="59" y="13"/>
                    <a:pt x="60" y="15"/>
                    <a:pt x="61" y="16"/>
                  </a:cubicBezTo>
                  <a:cubicBezTo>
                    <a:pt x="63" y="16"/>
                    <a:pt x="64" y="17"/>
                    <a:pt x="67" y="17"/>
                  </a:cubicBezTo>
                  <a:cubicBezTo>
                    <a:pt x="69" y="17"/>
                    <a:pt x="71" y="16"/>
                    <a:pt x="72" y="16"/>
                  </a:cubicBezTo>
                  <a:cubicBezTo>
                    <a:pt x="73" y="15"/>
                    <a:pt x="74" y="13"/>
                    <a:pt x="74" y="11"/>
                  </a:cubicBezTo>
                  <a:cubicBezTo>
                    <a:pt x="74" y="10"/>
                    <a:pt x="73" y="8"/>
                    <a:pt x="72" y="7"/>
                  </a:cubicBezTo>
                  <a:cubicBezTo>
                    <a:pt x="71" y="6"/>
                    <a:pt x="69" y="6"/>
                    <a:pt x="67" y="6"/>
                  </a:cubicBezTo>
                  <a:close/>
                  <a:moveTo>
                    <a:pt x="76" y="19"/>
                  </a:moveTo>
                  <a:cubicBezTo>
                    <a:pt x="78" y="20"/>
                    <a:pt x="80" y="22"/>
                    <a:pt x="81" y="23"/>
                  </a:cubicBezTo>
                  <a:cubicBezTo>
                    <a:pt x="82" y="25"/>
                    <a:pt x="83" y="27"/>
                    <a:pt x="83" y="29"/>
                  </a:cubicBezTo>
                  <a:cubicBezTo>
                    <a:pt x="83" y="31"/>
                    <a:pt x="82" y="33"/>
                    <a:pt x="81" y="35"/>
                  </a:cubicBezTo>
                  <a:cubicBezTo>
                    <a:pt x="79" y="37"/>
                    <a:pt x="78" y="38"/>
                    <a:pt x="75" y="39"/>
                  </a:cubicBezTo>
                  <a:cubicBezTo>
                    <a:pt x="73" y="40"/>
                    <a:pt x="70" y="41"/>
                    <a:pt x="67" y="41"/>
                  </a:cubicBezTo>
                  <a:cubicBezTo>
                    <a:pt x="63" y="41"/>
                    <a:pt x="61" y="40"/>
                    <a:pt x="58" y="39"/>
                  </a:cubicBezTo>
                  <a:cubicBezTo>
                    <a:pt x="56" y="38"/>
                    <a:pt x="54" y="37"/>
                    <a:pt x="53" y="35"/>
                  </a:cubicBezTo>
                  <a:cubicBezTo>
                    <a:pt x="51" y="33"/>
                    <a:pt x="51" y="31"/>
                    <a:pt x="51" y="29"/>
                  </a:cubicBezTo>
                  <a:cubicBezTo>
                    <a:pt x="51" y="27"/>
                    <a:pt x="51" y="25"/>
                    <a:pt x="52" y="23"/>
                  </a:cubicBezTo>
                  <a:cubicBezTo>
                    <a:pt x="53" y="22"/>
                    <a:pt x="55" y="20"/>
                    <a:pt x="57" y="19"/>
                  </a:cubicBezTo>
                  <a:cubicBezTo>
                    <a:pt x="55" y="19"/>
                    <a:pt x="54" y="17"/>
                    <a:pt x="53" y="16"/>
                  </a:cubicBezTo>
                  <a:cubicBezTo>
                    <a:pt x="53" y="15"/>
                    <a:pt x="52" y="13"/>
                    <a:pt x="52" y="11"/>
                  </a:cubicBezTo>
                  <a:cubicBezTo>
                    <a:pt x="52" y="9"/>
                    <a:pt x="53" y="7"/>
                    <a:pt x="54" y="5"/>
                  </a:cubicBezTo>
                  <a:cubicBezTo>
                    <a:pt x="55" y="4"/>
                    <a:pt x="57" y="2"/>
                    <a:pt x="59" y="2"/>
                  </a:cubicBezTo>
                  <a:cubicBezTo>
                    <a:pt x="61" y="1"/>
                    <a:pt x="64" y="0"/>
                    <a:pt x="67" y="0"/>
                  </a:cubicBezTo>
                  <a:cubicBezTo>
                    <a:pt x="70" y="0"/>
                    <a:pt x="72" y="1"/>
                    <a:pt x="74" y="2"/>
                  </a:cubicBezTo>
                  <a:cubicBezTo>
                    <a:pt x="77" y="2"/>
                    <a:pt x="78" y="4"/>
                    <a:pt x="79" y="5"/>
                  </a:cubicBezTo>
                  <a:cubicBezTo>
                    <a:pt x="81" y="7"/>
                    <a:pt x="81" y="9"/>
                    <a:pt x="81" y="11"/>
                  </a:cubicBezTo>
                  <a:cubicBezTo>
                    <a:pt x="81" y="13"/>
                    <a:pt x="81" y="15"/>
                    <a:pt x="80" y="16"/>
                  </a:cubicBezTo>
                  <a:cubicBezTo>
                    <a:pt x="79" y="17"/>
                    <a:pt x="78" y="18"/>
                    <a:pt x="76" y="19"/>
                  </a:cubicBezTo>
                  <a:close/>
                  <a:moveTo>
                    <a:pt x="41" y="40"/>
                  </a:moveTo>
                  <a:cubicBezTo>
                    <a:pt x="40" y="40"/>
                    <a:pt x="39" y="40"/>
                    <a:pt x="38" y="39"/>
                  </a:cubicBezTo>
                  <a:cubicBezTo>
                    <a:pt x="37" y="38"/>
                    <a:pt x="36" y="37"/>
                    <a:pt x="36" y="36"/>
                  </a:cubicBezTo>
                  <a:cubicBezTo>
                    <a:pt x="36" y="34"/>
                    <a:pt x="37" y="33"/>
                    <a:pt x="38" y="32"/>
                  </a:cubicBezTo>
                  <a:cubicBezTo>
                    <a:pt x="39" y="32"/>
                    <a:pt x="40" y="31"/>
                    <a:pt x="41" y="31"/>
                  </a:cubicBezTo>
                  <a:cubicBezTo>
                    <a:pt x="42" y="31"/>
                    <a:pt x="43" y="32"/>
                    <a:pt x="44" y="32"/>
                  </a:cubicBezTo>
                  <a:cubicBezTo>
                    <a:pt x="45" y="33"/>
                    <a:pt x="46" y="34"/>
                    <a:pt x="46" y="36"/>
                  </a:cubicBezTo>
                  <a:cubicBezTo>
                    <a:pt x="46" y="37"/>
                    <a:pt x="45" y="38"/>
                    <a:pt x="44" y="39"/>
                  </a:cubicBezTo>
                  <a:cubicBezTo>
                    <a:pt x="43" y="40"/>
                    <a:pt x="42" y="40"/>
                    <a:pt x="41" y="40"/>
                  </a:cubicBezTo>
                  <a:close/>
                  <a:moveTo>
                    <a:pt x="16" y="34"/>
                  </a:moveTo>
                  <a:cubicBezTo>
                    <a:pt x="19" y="34"/>
                    <a:pt x="21" y="33"/>
                    <a:pt x="23" y="31"/>
                  </a:cubicBezTo>
                  <a:cubicBezTo>
                    <a:pt x="24" y="28"/>
                    <a:pt x="25" y="25"/>
                    <a:pt x="25" y="20"/>
                  </a:cubicBezTo>
                  <a:cubicBezTo>
                    <a:pt x="25" y="16"/>
                    <a:pt x="24" y="12"/>
                    <a:pt x="23" y="10"/>
                  </a:cubicBezTo>
                  <a:cubicBezTo>
                    <a:pt x="21" y="8"/>
                    <a:pt x="19" y="7"/>
                    <a:pt x="16" y="7"/>
                  </a:cubicBezTo>
                  <a:cubicBezTo>
                    <a:pt x="13" y="7"/>
                    <a:pt x="11" y="8"/>
                    <a:pt x="9" y="10"/>
                  </a:cubicBezTo>
                  <a:cubicBezTo>
                    <a:pt x="8" y="12"/>
                    <a:pt x="7" y="16"/>
                    <a:pt x="7" y="20"/>
                  </a:cubicBezTo>
                  <a:cubicBezTo>
                    <a:pt x="7" y="25"/>
                    <a:pt x="8" y="28"/>
                    <a:pt x="9" y="31"/>
                  </a:cubicBezTo>
                  <a:cubicBezTo>
                    <a:pt x="11" y="33"/>
                    <a:pt x="13" y="34"/>
                    <a:pt x="16" y="34"/>
                  </a:cubicBezTo>
                  <a:close/>
                  <a:moveTo>
                    <a:pt x="16" y="41"/>
                  </a:moveTo>
                  <a:cubicBezTo>
                    <a:pt x="13" y="41"/>
                    <a:pt x="10" y="40"/>
                    <a:pt x="8" y="38"/>
                  </a:cubicBezTo>
                  <a:cubicBezTo>
                    <a:pt x="5" y="37"/>
                    <a:pt x="3" y="34"/>
                    <a:pt x="2" y="31"/>
                  </a:cubicBezTo>
                  <a:cubicBezTo>
                    <a:pt x="0" y="28"/>
                    <a:pt x="0" y="25"/>
                    <a:pt x="0" y="20"/>
                  </a:cubicBezTo>
                  <a:cubicBezTo>
                    <a:pt x="0" y="16"/>
                    <a:pt x="0" y="13"/>
                    <a:pt x="2" y="10"/>
                  </a:cubicBezTo>
                  <a:cubicBezTo>
                    <a:pt x="3" y="7"/>
                    <a:pt x="5" y="4"/>
                    <a:pt x="8" y="3"/>
                  </a:cubicBezTo>
                  <a:cubicBezTo>
                    <a:pt x="10" y="1"/>
                    <a:pt x="13" y="0"/>
                    <a:pt x="16" y="0"/>
                  </a:cubicBezTo>
                  <a:cubicBezTo>
                    <a:pt x="19" y="0"/>
                    <a:pt x="22" y="1"/>
                    <a:pt x="24" y="3"/>
                  </a:cubicBezTo>
                  <a:cubicBezTo>
                    <a:pt x="27" y="4"/>
                    <a:pt x="29" y="7"/>
                    <a:pt x="30" y="10"/>
                  </a:cubicBezTo>
                  <a:cubicBezTo>
                    <a:pt x="32" y="13"/>
                    <a:pt x="32" y="16"/>
                    <a:pt x="32" y="20"/>
                  </a:cubicBezTo>
                  <a:cubicBezTo>
                    <a:pt x="32" y="25"/>
                    <a:pt x="32" y="28"/>
                    <a:pt x="30" y="31"/>
                  </a:cubicBezTo>
                  <a:cubicBezTo>
                    <a:pt x="29" y="34"/>
                    <a:pt x="27" y="37"/>
                    <a:pt x="24" y="38"/>
                  </a:cubicBezTo>
                  <a:cubicBezTo>
                    <a:pt x="22" y="40"/>
                    <a:pt x="19" y="41"/>
                    <a:pt x="16" y="41"/>
                  </a:cubicBezTo>
                  <a:close/>
                </a:path>
              </a:pathLst>
            </a:custGeom>
            <a:solidFill>
              <a:srgbClr val="536B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7" name="Freeform 121">
              <a:extLst>
                <a:ext uri="{FF2B5EF4-FFF2-40B4-BE49-F238E27FC236}">
                  <a16:creationId xmlns:a16="http://schemas.microsoft.com/office/drawing/2014/main" id="{68E5D221-A8D2-4520-B120-387DC189FACE}"/>
                </a:ext>
              </a:extLst>
            </p:cNvPr>
            <p:cNvSpPr>
              <a:spLocks noEditPoints="1"/>
            </p:cNvSpPr>
            <p:nvPr/>
          </p:nvSpPr>
          <p:spPr bwMode="auto">
            <a:xfrm>
              <a:off x="5831" y="1567"/>
              <a:ext cx="167" cy="60"/>
            </a:xfrm>
            <a:custGeom>
              <a:avLst/>
              <a:gdLst>
                <a:gd name="T0" fmla="*/ 114 w 114"/>
                <a:gd name="T1" fmla="*/ 40 h 41"/>
                <a:gd name="T2" fmla="*/ 85 w 114"/>
                <a:gd name="T3" fmla="*/ 35 h 41"/>
                <a:gd name="T4" fmla="*/ 104 w 114"/>
                <a:gd name="T5" fmla="*/ 16 h 41"/>
                <a:gd name="T6" fmla="*/ 104 w 114"/>
                <a:gd name="T7" fmla="*/ 8 h 41"/>
                <a:gd name="T8" fmla="*/ 89 w 114"/>
                <a:gd name="T9" fmla="*/ 11 h 41"/>
                <a:gd name="T10" fmla="*/ 90 w 114"/>
                <a:gd name="T11" fmla="*/ 2 h 41"/>
                <a:gd name="T12" fmla="*/ 109 w 114"/>
                <a:gd name="T13" fmla="*/ 3 h 41"/>
                <a:gd name="T14" fmla="*/ 111 w 114"/>
                <a:gd name="T15" fmla="*/ 17 h 41"/>
                <a:gd name="T16" fmla="*/ 96 w 114"/>
                <a:gd name="T17" fmla="*/ 34 h 41"/>
                <a:gd name="T18" fmla="*/ 65 w 114"/>
                <a:gd name="T19" fmla="*/ 19 h 41"/>
                <a:gd name="T20" fmla="*/ 73 w 114"/>
                <a:gd name="T21" fmla="*/ 13 h 41"/>
                <a:gd name="T22" fmla="*/ 65 w 114"/>
                <a:gd name="T23" fmla="*/ 6 h 41"/>
                <a:gd name="T24" fmla="*/ 57 w 114"/>
                <a:gd name="T25" fmla="*/ 13 h 41"/>
                <a:gd name="T26" fmla="*/ 65 w 114"/>
                <a:gd name="T27" fmla="*/ 19 h 41"/>
                <a:gd name="T28" fmla="*/ 77 w 114"/>
                <a:gd name="T29" fmla="*/ 5 h 41"/>
                <a:gd name="T30" fmla="*/ 79 w 114"/>
                <a:gd name="T31" fmla="*/ 31 h 41"/>
                <a:gd name="T32" fmla="*/ 62 w 114"/>
                <a:gd name="T33" fmla="*/ 41 h 41"/>
                <a:gd name="T34" fmla="*/ 52 w 114"/>
                <a:gd name="T35" fmla="*/ 38 h 41"/>
                <a:gd name="T36" fmla="*/ 62 w 114"/>
                <a:gd name="T37" fmla="*/ 34 h 41"/>
                <a:gd name="T38" fmla="*/ 74 w 114"/>
                <a:gd name="T39" fmla="*/ 21 h 41"/>
                <a:gd name="T40" fmla="*/ 69 w 114"/>
                <a:gd name="T41" fmla="*/ 24 h 41"/>
                <a:gd name="T42" fmla="*/ 56 w 114"/>
                <a:gd name="T43" fmla="*/ 24 h 41"/>
                <a:gd name="T44" fmla="*/ 50 w 114"/>
                <a:gd name="T45" fmla="*/ 13 h 41"/>
                <a:gd name="T46" fmla="*/ 57 w 114"/>
                <a:gd name="T47" fmla="*/ 2 h 41"/>
                <a:gd name="T48" fmla="*/ 42 w 114"/>
                <a:gd name="T49" fmla="*/ 40 h 41"/>
                <a:gd name="T50" fmla="*/ 37 w 114"/>
                <a:gd name="T51" fmla="*/ 36 h 41"/>
                <a:gd name="T52" fmla="*/ 42 w 114"/>
                <a:gd name="T53" fmla="*/ 31 h 41"/>
                <a:gd name="T54" fmla="*/ 46 w 114"/>
                <a:gd name="T55" fmla="*/ 36 h 41"/>
                <a:gd name="T56" fmla="*/ 42 w 114"/>
                <a:gd name="T57" fmla="*/ 40 h 41"/>
                <a:gd name="T58" fmla="*/ 23 w 114"/>
                <a:gd name="T59" fmla="*/ 31 h 41"/>
                <a:gd name="T60" fmla="*/ 23 w 114"/>
                <a:gd name="T61" fmla="*/ 10 h 41"/>
                <a:gd name="T62" fmla="*/ 10 w 114"/>
                <a:gd name="T63" fmla="*/ 10 h 41"/>
                <a:gd name="T64" fmla="*/ 10 w 114"/>
                <a:gd name="T65" fmla="*/ 31 h 41"/>
                <a:gd name="T66" fmla="*/ 17 w 114"/>
                <a:gd name="T67" fmla="*/ 41 h 41"/>
                <a:gd name="T68" fmla="*/ 2 w 114"/>
                <a:gd name="T69" fmla="*/ 31 h 41"/>
                <a:gd name="T70" fmla="*/ 2 w 114"/>
                <a:gd name="T71" fmla="*/ 10 h 41"/>
                <a:gd name="T72" fmla="*/ 17 w 114"/>
                <a:gd name="T73" fmla="*/ 0 h 41"/>
                <a:gd name="T74" fmla="*/ 31 w 114"/>
                <a:gd name="T75" fmla="*/ 10 h 41"/>
                <a:gd name="T76" fmla="*/ 31 w 114"/>
                <a:gd name="T77" fmla="*/ 31 h 41"/>
                <a:gd name="T78" fmla="*/ 17 w 114"/>
                <a:gd name="T7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41">
                  <a:moveTo>
                    <a:pt x="114" y="34"/>
                  </a:moveTo>
                  <a:cubicBezTo>
                    <a:pt x="114" y="40"/>
                    <a:pt x="114" y="40"/>
                    <a:pt x="114" y="40"/>
                  </a:cubicBezTo>
                  <a:cubicBezTo>
                    <a:pt x="85" y="40"/>
                    <a:pt x="85" y="40"/>
                    <a:pt x="85" y="40"/>
                  </a:cubicBezTo>
                  <a:cubicBezTo>
                    <a:pt x="85" y="35"/>
                    <a:pt x="85" y="35"/>
                    <a:pt x="85" y="35"/>
                  </a:cubicBezTo>
                  <a:cubicBezTo>
                    <a:pt x="101" y="20"/>
                    <a:pt x="101" y="20"/>
                    <a:pt x="101" y="20"/>
                  </a:cubicBezTo>
                  <a:cubicBezTo>
                    <a:pt x="103" y="19"/>
                    <a:pt x="104" y="17"/>
                    <a:pt x="104" y="16"/>
                  </a:cubicBezTo>
                  <a:cubicBezTo>
                    <a:pt x="105" y="15"/>
                    <a:pt x="105" y="13"/>
                    <a:pt x="105" y="12"/>
                  </a:cubicBezTo>
                  <a:cubicBezTo>
                    <a:pt x="105" y="10"/>
                    <a:pt x="105" y="9"/>
                    <a:pt x="104" y="8"/>
                  </a:cubicBezTo>
                  <a:cubicBezTo>
                    <a:pt x="102" y="7"/>
                    <a:pt x="101" y="7"/>
                    <a:pt x="98" y="7"/>
                  </a:cubicBezTo>
                  <a:cubicBezTo>
                    <a:pt x="94" y="7"/>
                    <a:pt x="91" y="8"/>
                    <a:pt x="89" y="11"/>
                  </a:cubicBezTo>
                  <a:cubicBezTo>
                    <a:pt x="84" y="7"/>
                    <a:pt x="84" y="7"/>
                    <a:pt x="84" y="7"/>
                  </a:cubicBezTo>
                  <a:cubicBezTo>
                    <a:pt x="85" y="5"/>
                    <a:pt x="87" y="3"/>
                    <a:pt x="90" y="2"/>
                  </a:cubicBezTo>
                  <a:cubicBezTo>
                    <a:pt x="93" y="1"/>
                    <a:pt x="96" y="0"/>
                    <a:pt x="99" y="0"/>
                  </a:cubicBezTo>
                  <a:cubicBezTo>
                    <a:pt x="103" y="0"/>
                    <a:pt x="106" y="1"/>
                    <a:pt x="109" y="3"/>
                  </a:cubicBezTo>
                  <a:cubicBezTo>
                    <a:pt x="111" y="5"/>
                    <a:pt x="113" y="8"/>
                    <a:pt x="113" y="11"/>
                  </a:cubicBezTo>
                  <a:cubicBezTo>
                    <a:pt x="113" y="14"/>
                    <a:pt x="112" y="16"/>
                    <a:pt x="111" y="17"/>
                  </a:cubicBezTo>
                  <a:cubicBezTo>
                    <a:pt x="111" y="19"/>
                    <a:pt x="109" y="21"/>
                    <a:pt x="106" y="24"/>
                  </a:cubicBezTo>
                  <a:cubicBezTo>
                    <a:pt x="96" y="34"/>
                    <a:pt x="96" y="34"/>
                    <a:pt x="96" y="34"/>
                  </a:cubicBezTo>
                  <a:lnTo>
                    <a:pt x="114" y="34"/>
                  </a:lnTo>
                  <a:close/>
                  <a:moveTo>
                    <a:pt x="65" y="19"/>
                  </a:moveTo>
                  <a:cubicBezTo>
                    <a:pt x="67" y="19"/>
                    <a:pt x="69" y="19"/>
                    <a:pt x="71" y="17"/>
                  </a:cubicBezTo>
                  <a:cubicBezTo>
                    <a:pt x="72" y="16"/>
                    <a:pt x="73" y="15"/>
                    <a:pt x="73" y="13"/>
                  </a:cubicBezTo>
                  <a:cubicBezTo>
                    <a:pt x="73" y="11"/>
                    <a:pt x="72" y="9"/>
                    <a:pt x="71" y="8"/>
                  </a:cubicBezTo>
                  <a:cubicBezTo>
                    <a:pt x="69" y="7"/>
                    <a:pt x="67" y="6"/>
                    <a:pt x="65" y="6"/>
                  </a:cubicBezTo>
                  <a:cubicBezTo>
                    <a:pt x="62" y="6"/>
                    <a:pt x="61" y="7"/>
                    <a:pt x="59" y="8"/>
                  </a:cubicBezTo>
                  <a:cubicBezTo>
                    <a:pt x="58" y="9"/>
                    <a:pt x="57" y="11"/>
                    <a:pt x="57" y="13"/>
                  </a:cubicBezTo>
                  <a:cubicBezTo>
                    <a:pt x="57" y="15"/>
                    <a:pt x="58" y="16"/>
                    <a:pt x="59" y="17"/>
                  </a:cubicBezTo>
                  <a:cubicBezTo>
                    <a:pt x="61" y="19"/>
                    <a:pt x="62" y="19"/>
                    <a:pt x="65" y="19"/>
                  </a:cubicBezTo>
                  <a:close/>
                  <a:moveTo>
                    <a:pt x="64" y="0"/>
                  </a:moveTo>
                  <a:cubicBezTo>
                    <a:pt x="70" y="0"/>
                    <a:pt x="74" y="2"/>
                    <a:pt x="77" y="5"/>
                  </a:cubicBezTo>
                  <a:cubicBezTo>
                    <a:pt x="80" y="9"/>
                    <a:pt x="81" y="13"/>
                    <a:pt x="81" y="20"/>
                  </a:cubicBezTo>
                  <a:cubicBezTo>
                    <a:pt x="81" y="24"/>
                    <a:pt x="80" y="28"/>
                    <a:pt x="79" y="31"/>
                  </a:cubicBezTo>
                  <a:cubicBezTo>
                    <a:pt x="77" y="34"/>
                    <a:pt x="75" y="37"/>
                    <a:pt x="72" y="38"/>
                  </a:cubicBezTo>
                  <a:cubicBezTo>
                    <a:pt x="69" y="40"/>
                    <a:pt x="66" y="41"/>
                    <a:pt x="62" y="41"/>
                  </a:cubicBezTo>
                  <a:cubicBezTo>
                    <a:pt x="60" y="41"/>
                    <a:pt x="58" y="40"/>
                    <a:pt x="56" y="40"/>
                  </a:cubicBezTo>
                  <a:cubicBezTo>
                    <a:pt x="55" y="39"/>
                    <a:pt x="53" y="39"/>
                    <a:pt x="52" y="38"/>
                  </a:cubicBezTo>
                  <a:cubicBezTo>
                    <a:pt x="54" y="33"/>
                    <a:pt x="54" y="33"/>
                    <a:pt x="54" y="33"/>
                  </a:cubicBezTo>
                  <a:cubicBezTo>
                    <a:pt x="56" y="34"/>
                    <a:pt x="59" y="34"/>
                    <a:pt x="62" y="34"/>
                  </a:cubicBezTo>
                  <a:cubicBezTo>
                    <a:pt x="66" y="34"/>
                    <a:pt x="69" y="33"/>
                    <a:pt x="71" y="31"/>
                  </a:cubicBezTo>
                  <a:cubicBezTo>
                    <a:pt x="73" y="29"/>
                    <a:pt x="74" y="25"/>
                    <a:pt x="74" y="21"/>
                  </a:cubicBezTo>
                  <a:cubicBezTo>
                    <a:pt x="74" y="21"/>
                    <a:pt x="74" y="21"/>
                    <a:pt x="74" y="21"/>
                  </a:cubicBezTo>
                  <a:cubicBezTo>
                    <a:pt x="73" y="22"/>
                    <a:pt x="71" y="23"/>
                    <a:pt x="69" y="24"/>
                  </a:cubicBezTo>
                  <a:cubicBezTo>
                    <a:pt x="68" y="25"/>
                    <a:pt x="66" y="25"/>
                    <a:pt x="63" y="25"/>
                  </a:cubicBezTo>
                  <a:cubicBezTo>
                    <a:pt x="61" y="25"/>
                    <a:pt x="59" y="25"/>
                    <a:pt x="56" y="24"/>
                  </a:cubicBezTo>
                  <a:cubicBezTo>
                    <a:pt x="54" y="23"/>
                    <a:pt x="53" y="21"/>
                    <a:pt x="52" y="19"/>
                  </a:cubicBezTo>
                  <a:cubicBezTo>
                    <a:pt x="50" y="17"/>
                    <a:pt x="50" y="15"/>
                    <a:pt x="50" y="13"/>
                  </a:cubicBezTo>
                  <a:cubicBezTo>
                    <a:pt x="50" y="10"/>
                    <a:pt x="51" y="8"/>
                    <a:pt x="52" y="6"/>
                  </a:cubicBezTo>
                  <a:cubicBezTo>
                    <a:pt x="53" y="4"/>
                    <a:pt x="55" y="3"/>
                    <a:pt x="57" y="2"/>
                  </a:cubicBezTo>
                  <a:cubicBezTo>
                    <a:pt x="59" y="1"/>
                    <a:pt x="62" y="0"/>
                    <a:pt x="64" y="0"/>
                  </a:cubicBezTo>
                  <a:close/>
                  <a:moveTo>
                    <a:pt x="42" y="40"/>
                  </a:moveTo>
                  <a:cubicBezTo>
                    <a:pt x="40" y="40"/>
                    <a:pt x="39" y="40"/>
                    <a:pt x="38" y="39"/>
                  </a:cubicBezTo>
                  <a:cubicBezTo>
                    <a:pt x="38" y="38"/>
                    <a:pt x="37" y="37"/>
                    <a:pt x="37" y="36"/>
                  </a:cubicBezTo>
                  <a:cubicBezTo>
                    <a:pt x="37" y="34"/>
                    <a:pt x="38" y="33"/>
                    <a:pt x="38" y="32"/>
                  </a:cubicBezTo>
                  <a:cubicBezTo>
                    <a:pt x="39" y="32"/>
                    <a:pt x="40" y="31"/>
                    <a:pt x="42" y="31"/>
                  </a:cubicBezTo>
                  <a:cubicBezTo>
                    <a:pt x="43" y="31"/>
                    <a:pt x="44" y="32"/>
                    <a:pt x="45" y="32"/>
                  </a:cubicBezTo>
                  <a:cubicBezTo>
                    <a:pt x="46" y="33"/>
                    <a:pt x="46" y="34"/>
                    <a:pt x="46" y="36"/>
                  </a:cubicBezTo>
                  <a:cubicBezTo>
                    <a:pt x="46" y="37"/>
                    <a:pt x="46" y="38"/>
                    <a:pt x="45" y="39"/>
                  </a:cubicBezTo>
                  <a:cubicBezTo>
                    <a:pt x="44" y="40"/>
                    <a:pt x="43" y="40"/>
                    <a:pt x="42" y="40"/>
                  </a:cubicBezTo>
                  <a:close/>
                  <a:moveTo>
                    <a:pt x="17" y="34"/>
                  </a:moveTo>
                  <a:cubicBezTo>
                    <a:pt x="19" y="34"/>
                    <a:pt x="22" y="33"/>
                    <a:pt x="23" y="31"/>
                  </a:cubicBezTo>
                  <a:cubicBezTo>
                    <a:pt x="25" y="28"/>
                    <a:pt x="26" y="25"/>
                    <a:pt x="26" y="20"/>
                  </a:cubicBezTo>
                  <a:cubicBezTo>
                    <a:pt x="26" y="16"/>
                    <a:pt x="25" y="12"/>
                    <a:pt x="23" y="10"/>
                  </a:cubicBezTo>
                  <a:cubicBezTo>
                    <a:pt x="22" y="8"/>
                    <a:pt x="19" y="7"/>
                    <a:pt x="17" y="7"/>
                  </a:cubicBezTo>
                  <a:cubicBezTo>
                    <a:pt x="14" y="7"/>
                    <a:pt x="12" y="8"/>
                    <a:pt x="10" y="10"/>
                  </a:cubicBezTo>
                  <a:cubicBezTo>
                    <a:pt x="8" y="12"/>
                    <a:pt x="8" y="16"/>
                    <a:pt x="8" y="20"/>
                  </a:cubicBezTo>
                  <a:cubicBezTo>
                    <a:pt x="8" y="25"/>
                    <a:pt x="8" y="28"/>
                    <a:pt x="10" y="31"/>
                  </a:cubicBezTo>
                  <a:cubicBezTo>
                    <a:pt x="12" y="33"/>
                    <a:pt x="14" y="34"/>
                    <a:pt x="17" y="34"/>
                  </a:cubicBezTo>
                  <a:close/>
                  <a:moveTo>
                    <a:pt x="17" y="41"/>
                  </a:moveTo>
                  <a:cubicBezTo>
                    <a:pt x="14" y="41"/>
                    <a:pt x="11" y="40"/>
                    <a:pt x="8" y="38"/>
                  </a:cubicBezTo>
                  <a:cubicBezTo>
                    <a:pt x="6" y="37"/>
                    <a:pt x="4" y="34"/>
                    <a:pt x="2" y="31"/>
                  </a:cubicBezTo>
                  <a:cubicBezTo>
                    <a:pt x="1" y="28"/>
                    <a:pt x="0" y="25"/>
                    <a:pt x="0" y="20"/>
                  </a:cubicBezTo>
                  <a:cubicBezTo>
                    <a:pt x="0" y="16"/>
                    <a:pt x="1" y="13"/>
                    <a:pt x="2" y="10"/>
                  </a:cubicBezTo>
                  <a:cubicBezTo>
                    <a:pt x="4" y="7"/>
                    <a:pt x="6" y="4"/>
                    <a:pt x="8" y="3"/>
                  </a:cubicBezTo>
                  <a:cubicBezTo>
                    <a:pt x="11" y="1"/>
                    <a:pt x="14" y="0"/>
                    <a:pt x="17" y="0"/>
                  </a:cubicBezTo>
                  <a:cubicBezTo>
                    <a:pt x="20" y="0"/>
                    <a:pt x="23" y="1"/>
                    <a:pt x="25" y="3"/>
                  </a:cubicBezTo>
                  <a:cubicBezTo>
                    <a:pt x="28" y="4"/>
                    <a:pt x="30" y="7"/>
                    <a:pt x="31" y="10"/>
                  </a:cubicBezTo>
                  <a:cubicBezTo>
                    <a:pt x="32" y="13"/>
                    <a:pt x="33" y="16"/>
                    <a:pt x="33" y="20"/>
                  </a:cubicBezTo>
                  <a:cubicBezTo>
                    <a:pt x="33" y="25"/>
                    <a:pt x="32" y="28"/>
                    <a:pt x="31" y="31"/>
                  </a:cubicBezTo>
                  <a:cubicBezTo>
                    <a:pt x="30" y="34"/>
                    <a:pt x="28" y="37"/>
                    <a:pt x="25" y="38"/>
                  </a:cubicBezTo>
                  <a:cubicBezTo>
                    <a:pt x="23" y="40"/>
                    <a:pt x="20" y="41"/>
                    <a:pt x="17" y="41"/>
                  </a:cubicBezTo>
                  <a:close/>
                </a:path>
              </a:pathLst>
            </a:custGeom>
            <a:solidFill>
              <a:srgbClr val="1B7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8" name="Rectangle 122">
              <a:extLst>
                <a:ext uri="{FF2B5EF4-FFF2-40B4-BE49-F238E27FC236}">
                  <a16:creationId xmlns:a16="http://schemas.microsoft.com/office/drawing/2014/main" id="{88D6682A-F966-47B3-A69E-D27896CB881A}"/>
                </a:ext>
              </a:extLst>
            </p:cNvPr>
            <p:cNvSpPr>
              <a:spLocks noChangeArrowheads="1"/>
            </p:cNvSpPr>
            <p:nvPr/>
          </p:nvSpPr>
          <p:spPr bwMode="auto">
            <a:xfrm>
              <a:off x="5421" y="1614"/>
              <a:ext cx="182" cy="1731"/>
            </a:xfrm>
            <a:prstGeom prst="rect">
              <a:avLst/>
            </a:prstGeom>
            <a:solidFill>
              <a:srgbClr val="FF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29" name="Rectangle 123">
              <a:extLst>
                <a:ext uri="{FF2B5EF4-FFF2-40B4-BE49-F238E27FC236}">
                  <a16:creationId xmlns:a16="http://schemas.microsoft.com/office/drawing/2014/main" id="{0C10BF23-CF68-449C-AD02-62DA4EE3332A}"/>
                </a:ext>
              </a:extLst>
            </p:cNvPr>
            <p:cNvSpPr>
              <a:spLocks noChangeArrowheads="1"/>
            </p:cNvSpPr>
            <p:nvPr/>
          </p:nvSpPr>
          <p:spPr bwMode="auto">
            <a:xfrm>
              <a:off x="5620" y="1866"/>
              <a:ext cx="182" cy="1479"/>
            </a:xfrm>
            <a:prstGeom prst="rect">
              <a:avLst/>
            </a:prstGeom>
            <a:solidFill>
              <a:srgbClr val="0098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30" name="Rectangle 124">
              <a:extLst>
                <a:ext uri="{FF2B5EF4-FFF2-40B4-BE49-F238E27FC236}">
                  <a16:creationId xmlns:a16="http://schemas.microsoft.com/office/drawing/2014/main" id="{1EF510DF-4AD2-48CA-AA44-1B1C15016C33}"/>
                </a:ext>
              </a:extLst>
            </p:cNvPr>
            <p:cNvSpPr>
              <a:spLocks noChangeArrowheads="1"/>
            </p:cNvSpPr>
            <p:nvPr/>
          </p:nvSpPr>
          <p:spPr bwMode="auto">
            <a:xfrm>
              <a:off x="5819" y="1702"/>
              <a:ext cx="182" cy="1643"/>
            </a:xfrm>
            <a:prstGeom prst="rect">
              <a:avLst/>
            </a:prstGeom>
            <a:solidFill>
              <a:srgbClr val="1B7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31" name="Rectangle 125">
              <a:extLst>
                <a:ext uri="{FF2B5EF4-FFF2-40B4-BE49-F238E27FC236}">
                  <a16:creationId xmlns:a16="http://schemas.microsoft.com/office/drawing/2014/main" id="{A046277B-AA1E-4F80-9AE8-E8FBC990FCA6}"/>
                </a:ext>
              </a:extLst>
            </p:cNvPr>
            <p:cNvSpPr>
              <a:spLocks noChangeArrowheads="1"/>
            </p:cNvSpPr>
            <p:nvPr/>
          </p:nvSpPr>
          <p:spPr bwMode="auto">
            <a:xfrm>
              <a:off x="6019" y="1843"/>
              <a:ext cx="182" cy="1502"/>
            </a:xfrm>
            <a:prstGeom prst="rect">
              <a:avLst/>
            </a:prstGeom>
            <a:solidFill>
              <a:srgbClr val="B7B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32" name="Rectangle 126">
              <a:extLst>
                <a:ext uri="{FF2B5EF4-FFF2-40B4-BE49-F238E27FC236}">
                  <a16:creationId xmlns:a16="http://schemas.microsoft.com/office/drawing/2014/main" id="{69CA74BD-8D61-4413-B1F4-0C29F5CDEEB7}"/>
                </a:ext>
              </a:extLst>
            </p:cNvPr>
            <p:cNvSpPr>
              <a:spLocks noChangeArrowheads="1"/>
            </p:cNvSpPr>
            <p:nvPr/>
          </p:nvSpPr>
          <p:spPr bwMode="auto">
            <a:xfrm>
              <a:off x="1217" y="1361"/>
              <a:ext cx="6" cy="1990"/>
            </a:xfrm>
            <a:prstGeom prst="rect">
              <a:avLst/>
            </a:prstGeom>
            <a:solidFill>
              <a:srgbClr val="536B76">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grpSp>
      <p:sp>
        <p:nvSpPr>
          <p:cNvPr id="134" name="Rectangle 72">
            <a:extLst>
              <a:ext uri="{FF2B5EF4-FFF2-40B4-BE49-F238E27FC236}">
                <a16:creationId xmlns:a16="http://schemas.microsoft.com/office/drawing/2014/main" id="{826C74A6-4548-464F-9F24-DBD17341A41C}"/>
              </a:ext>
            </a:extLst>
          </p:cNvPr>
          <p:cNvSpPr>
            <a:spLocks noChangeArrowheads="1"/>
          </p:cNvSpPr>
          <p:nvPr/>
        </p:nvSpPr>
        <p:spPr bwMode="auto">
          <a:xfrm>
            <a:off x="4332288" y="6321381"/>
            <a:ext cx="130175" cy="120650"/>
          </a:xfrm>
          <a:prstGeom prst="rect">
            <a:avLst/>
          </a:prstGeom>
          <a:solidFill>
            <a:srgbClr val="FF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35" name="Rectangle 73">
            <a:extLst>
              <a:ext uri="{FF2B5EF4-FFF2-40B4-BE49-F238E27FC236}">
                <a16:creationId xmlns:a16="http://schemas.microsoft.com/office/drawing/2014/main" id="{4CCA9C7E-C314-4E0D-9488-EE3C42A9A8B7}"/>
              </a:ext>
            </a:extLst>
          </p:cNvPr>
          <p:cNvSpPr>
            <a:spLocks noChangeArrowheads="1"/>
          </p:cNvSpPr>
          <p:nvPr/>
        </p:nvSpPr>
        <p:spPr bwMode="auto">
          <a:xfrm>
            <a:off x="5541963" y="6321381"/>
            <a:ext cx="130175" cy="120650"/>
          </a:xfrm>
          <a:prstGeom prst="rect">
            <a:avLst/>
          </a:prstGeom>
          <a:solidFill>
            <a:srgbClr val="0098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36" name="Rectangle 74">
            <a:extLst>
              <a:ext uri="{FF2B5EF4-FFF2-40B4-BE49-F238E27FC236}">
                <a16:creationId xmlns:a16="http://schemas.microsoft.com/office/drawing/2014/main" id="{A5253D4A-AC95-4383-A320-221B0C6BA40B}"/>
              </a:ext>
            </a:extLst>
          </p:cNvPr>
          <p:cNvSpPr>
            <a:spLocks noChangeArrowheads="1"/>
          </p:cNvSpPr>
          <p:nvPr/>
        </p:nvSpPr>
        <p:spPr bwMode="auto">
          <a:xfrm>
            <a:off x="6370638" y="6321381"/>
            <a:ext cx="130175" cy="120650"/>
          </a:xfrm>
          <a:prstGeom prst="rect">
            <a:avLst/>
          </a:prstGeom>
          <a:solidFill>
            <a:srgbClr val="1B7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37" name="Rectangle 75">
            <a:extLst>
              <a:ext uri="{FF2B5EF4-FFF2-40B4-BE49-F238E27FC236}">
                <a16:creationId xmlns:a16="http://schemas.microsoft.com/office/drawing/2014/main" id="{3954DC10-758B-465F-82D7-23D4CFA5872D}"/>
              </a:ext>
            </a:extLst>
          </p:cNvPr>
          <p:cNvSpPr>
            <a:spLocks noChangeArrowheads="1"/>
          </p:cNvSpPr>
          <p:nvPr/>
        </p:nvSpPr>
        <p:spPr bwMode="auto">
          <a:xfrm>
            <a:off x="7300913" y="6321381"/>
            <a:ext cx="130175" cy="120650"/>
          </a:xfrm>
          <a:prstGeom prst="rect">
            <a:avLst/>
          </a:prstGeom>
          <a:solidFill>
            <a:srgbClr val="B7B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srgbClr val="0098D9"/>
              </a:solidFill>
              <a:effectLst/>
              <a:uLnTx/>
              <a:uFillTx/>
              <a:latin typeface="Roboto"/>
              <a:ea typeface="+mn-ea"/>
              <a:cs typeface="+mn-cs"/>
            </a:endParaRPr>
          </a:p>
        </p:txBody>
      </p:sp>
      <p:sp>
        <p:nvSpPr>
          <p:cNvPr id="143" name="TextBox 142">
            <a:extLst>
              <a:ext uri="{FF2B5EF4-FFF2-40B4-BE49-F238E27FC236}">
                <a16:creationId xmlns:a16="http://schemas.microsoft.com/office/drawing/2014/main" id="{43BC1E81-20FF-4E08-A1FF-B7D250BC5BA0}"/>
              </a:ext>
            </a:extLst>
          </p:cNvPr>
          <p:cNvSpPr txBox="1"/>
          <p:nvPr/>
        </p:nvSpPr>
        <p:spPr>
          <a:xfrm rot="16200000">
            <a:off x="843519" y="3780097"/>
            <a:ext cx="9284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6B76"/>
                </a:solidFill>
                <a:effectLst/>
                <a:uLnTx/>
                <a:uFillTx/>
                <a:latin typeface="Roboto"/>
                <a:ea typeface="+mn-ea"/>
                <a:cs typeface="+mn-cs"/>
              </a:rPr>
              <a:t>Accuracy</a:t>
            </a:r>
            <a:endParaRPr kumimoji="0" lang="ru-RU" sz="1400" b="0" i="0" u="none" strike="noStrike" kern="1200" cap="none" spc="0" normalizeH="0" baseline="0" noProof="0">
              <a:ln>
                <a:noFill/>
              </a:ln>
              <a:solidFill>
                <a:srgbClr val="536B76"/>
              </a:solidFill>
              <a:effectLst/>
              <a:uLnTx/>
              <a:uFillTx/>
              <a:latin typeface="Roboto"/>
              <a:ea typeface="+mn-ea"/>
              <a:cs typeface="+mn-cs"/>
            </a:endParaRPr>
          </a:p>
        </p:txBody>
      </p:sp>
      <p:sp>
        <p:nvSpPr>
          <p:cNvPr id="144" name="Прямоугольник 143">
            <a:extLst>
              <a:ext uri="{FF2B5EF4-FFF2-40B4-BE49-F238E27FC236}">
                <a16:creationId xmlns:a16="http://schemas.microsoft.com/office/drawing/2014/main" id="{0A34CD11-3E19-43A8-998C-99C50A4CB222}"/>
              </a:ext>
            </a:extLst>
          </p:cNvPr>
          <p:cNvSpPr/>
          <p:nvPr/>
        </p:nvSpPr>
        <p:spPr>
          <a:xfrm>
            <a:off x="4463281" y="6248090"/>
            <a:ext cx="10246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6B76"/>
                </a:solidFill>
                <a:effectLst/>
                <a:uLnTx/>
                <a:uFillTx/>
                <a:latin typeface="Roboto"/>
                <a:ea typeface="+mn-ea"/>
                <a:cs typeface="+mn-cs"/>
              </a:rPr>
              <a:t>Spark NLP</a:t>
            </a:r>
            <a:endParaRPr kumimoji="0" lang="ru-RU" sz="1400" b="0" i="0" u="none" strike="noStrike" kern="1200" cap="none" spc="0" normalizeH="0" baseline="0" noProof="0">
              <a:ln>
                <a:noFill/>
              </a:ln>
              <a:solidFill>
                <a:srgbClr val="536B76"/>
              </a:solidFill>
              <a:effectLst/>
              <a:uLnTx/>
              <a:uFillTx/>
              <a:latin typeface="Roboto"/>
              <a:ea typeface="+mn-ea"/>
              <a:cs typeface="+mn-cs"/>
            </a:endParaRPr>
          </a:p>
        </p:txBody>
      </p:sp>
      <p:sp>
        <p:nvSpPr>
          <p:cNvPr id="145" name="Прямоугольник 144">
            <a:extLst>
              <a:ext uri="{FF2B5EF4-FFF2-40B4-BE49-F238E27FC236}">
                <a16:creationId xmlns:a16="http://schemas.microsoft.com/office/drawing/2014/main" id="{659B75CE-4F2F-4C2F-A4B6-FE79451D3BED}"/>
              </a:ext>
            </a:extLst>
          </p:cNvPr>
          <p:cNvSpPr/>
          <p:nvPr/>
        </p:nvSpPr>
        <p:spPr>
          <a:xfrm>
            <a:off x="5666522" y="6247201"/>
            <a:ext cx="56618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6B76"/>
                </a:solidFill>
                <a:effectLst/>
                <a:uLnTx/>
                <a:uFillTx/>
                <a:latin typeface="Roboto"/>
                <a:ea typeface="+mn-ea"/>
                <a:cs typeface="+mn-cs"/>
              </a:rPr>
              <a:t>AWS</a:t>
            </a:r>
            <a:endParaRPr kumimoji="0" lang="ru-RU" sz="1400" b="0" i="0" u="none" strike="noStrike" kern="1200" cap="none" spc="0" normalizeH="0" baseline="0" noProof="0">
              <a:ln>
                <a:noFill/>
              </a:ln>
              <a:solidFill>
                <a:srgbClr val="536B76"/>
              </a:solidFill>
              <a:effectLst/>
              <a:uLnTx/>
              <a:uFillTx/>
              <a:latin typeface="Roboto"/>
              <a:ea typeface="+mn-ea"/>
              <a:cs typeface="+mn-cs"/>
            </a:endParaRPr>
          </a:p>
        </p:txBody>
      </p:sp>
      <p:sp>
        <p:nvSpPr>
          <p:cNvPr id="146" name="Прямоугольник 145">
            <a:extLst>
              <a:ext uri="{FF2B5EF4-FFF2-40B4-BE49-F238E27FC236}">
                <a16:creationId xmlns:a16="http://schemas.microsoft.com/office/drawing/2014/main" id="{1B38BBD0-E835-4F80-AC09-6142C0481B70}"/>
              </a:ext>
            </a:extLst>
          </p:cNvPr>
          <p:cNvSpPr/>
          <p:nvPr/>
        </p:nvSpPr>
        <p:spPr>
          <a:xfrm>
            <a:off x="6479574" y="6247200"/>
            <a:ext cx="64633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6B76"/>
                </a:solidFill>
                <a:effectLst/>
                <a:uLnTx/>
                <a:uFillTx/>
                <a:latin typeface="Roboto"/>
                <a:ea typeface="+mn-ea"/>
                <a:cs typeface="+mn-cs"/>
              </a:rPr>
              <a:t>Azure</a:t>
            </a:r>
            <a:endParaRPr kumimoji="0" lang="ru-RU" sz="1400" b="0" i="0" u="none" strike="noStrike" kern="1200" cap="none" spc="0" normalizeH="0" baseline="0" noProof="0">
              <a:ln>
                <a:noFill/>
              </a:ln>
              <a:solidFill>
                <a:srgbClr val="536B76"/>
              </a:solidFill>
              <a:effectLst/>
              <a:uLnTx/>
              <a:uFillTx/>
              <a:latin typeface="Roboto"/>
              <a:ea typeface="+mn-ea"/>
              <a:cs typeface="+mn-cs"/>
            </a:endParaRPr>
          </a:p>
        </p:txBody>
      </p:sp>
      <p:sp>
        <p:nvSpPr>
          <p:cNvPr id="147" name="Прямоугольник 146">
            <a:extLst>
              <a:ext uri="{FF2B5EF4-FFF2-40B4-BE49-F238E27FC236}">
                <a16:creationId xmlns:a16="http://schemas.microsoft.com/office/drawing/2014/main" id="{AE774F92-2D1A-4735-A0C7-9C993F5C4390}"/>
              </a:ext>
            </a:extLst>
          </p:cNvPr>
          <p:cNvSpPr/>
          <p:nvPr/>
        </p:nvSpPr>
        <p:spPr>
          <a:xfrm>
            <a:off x="7436406" y="6255517"/>
            <a:ext cx="53732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6B76"/>
                </a:solidFill>
                <a:effectLst/>
                <a:uLnTx/>
                <a:uFillTx/>
                <a:latin typeface="Roboto"/>
                <a:ea typeface="+mn-ea"/>
                <a:cs typeface="+mn-cs"/>
              </a:rPr>
              <a:t>GCP</a:t>
            </a:r>
            <a:endParaRPr kumimoji="0" lang="ru-RU" sz="1400" b="0" i="0" u="none" strike="noStrike" kern="1200" cap="none" spc="0" normalizeH="0" baseline="0" noProof="0">
              <a:ln>
                <a:noFill/>
              </a:ln>
              <a:solidFill>
                <a:srgbClr val="536B76"/>
              </a:solidFill>
              <a:effectLst/>
              <a:uLnTx/>
              <a:uFillTx/>
              <a:latin typeface="Roboto"/>
              <a:ea typeface="+mn-ea"/>
              <a:cs typeface="+mn-cs"/>
            </a:endParaRPr>
          </a:p>
        </p:txBody>
      </p:sp>
    </p:spTree>
    <p:extLst>
      <p:ext uri="{BB962C8B-B14F-4D97-AF65-F5344CB8AC3E}">
        <p14:creationId xmlns:p14="http://schemas.microsoft.com/office/powerpoint/2010/main" val="2542264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0" name="Google Shape;417;p79">
            <a:extLst>
              <a:ext uri="{FF2B5EF4-FFF2-40B4-BE49-F238E27FC236}">
                <a16:creationId xmlns:a16="http://schemas.microsoft.com/office/drawing/2014/main" id="{4FF2FAAD-A9FB-E796-7765-074B247864B7}"/>
              </a:ext>
            </a:extLst>
          </p:cNvPr>
          <p:cNvSpPr txBox="1"/>
          <p:nvPr/>
        </p:nvSpPr>
        <p:spPr>
          <a:xfrm>
            <a:off x="450537" y="377991"/>
            <a:ext cx="11112887" cy="2029699"/>
          </a:xfrm>
          <a:prstGeom prst="rect">
            <a:avLst/>
          </a:prstGeom>
          <a:noFill/>
          <a:ln>
            <a:noFill/>
          </a:ln>
        </p:spPr>
        <p:txBody>
          <a:bodyPr spcFirstLastPara="1" wrap="square" lIns="121835" tIns="121835" rIns="121835" bIns="121835" anchor="t" anchorCtr="0">
            <a:noAutofit/>
          </a:bodyPr>
          <a:lstStyle/>
          <a:p>
            <a:pPr algn="ctr" defTabSz="1218864" hangingPunct="0">
              <a:lnSpc>
                <a:spcPct val="115000"/>
              </a:lnSpc>
              <a:buClr>
                <a:srgbClr val="3C2782"/>
              </a:buClr>
              <a:buSzPts val="2800"/>
            </a:pPr>
            <a:r>
              <a:rPr lang="en-GB" sz="3200" b="1" kern="0" dirty="0">
                <a:solidFill>
                  <a:srgbClr val="3C2782"/>
                </a:solidFill>
                <a:latin typeface="Montserrat"/>
                <a:ea typeface="Montserrat"/>
                <a:cs typeface="Montserrat"/>
                <a:sym typeface="Montserrat"/>
              </a:rPr>
              <a:t>Training Workshop Outline</a:t>
            </a:r>
          </a:p>
        </p:txBody>
      </p:sp>
      <p:graphicFrame>
        <p:nvGraphicFramePr>
          <p:cNvPr id="4" name="Diagram 3">
            <a:extLst>
              <a:ext uri="{FF2B5EF4-FFF2-40B4-BE49-F238E27FC236}">
                <a16:creationId xmlns:a16="http://schemas.microsoft.com/office/drawing/2014/main" id="{C57BA59E-3C45-D95C-57EA-5AA0DA193E8C}"/>
              </a:ext>
            </a:extLst>
          </p:cNvPr>
          <p:cNvGraphicFramePr/>
          <p:nvPr>
            <p:extLst>
              <p:ext uri="{D42A27DB-BD31-4B8C-83A1-F6EECF244321}">
                <p14:modId xmlns:p14="http://schemas.microsoft.com/office/powerpoint/2010/main" val="3980435671"/>
              </p:ext>
            </p:extLst>
          </p:nvPr>
        </p:nvGraphicFramePr>
        <p:xfrm>
          <a:off x="1002615" y="1070319"/>
          <a:ext cx="1045749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731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597C23C-49FB-D064-5209-0FC6A5D0515A}"/>
              </a:ext>
            </a:extLst>
          </p:cNvPr>
          <p:cNvSpPr>
            <a:spLocks noGrp="1"/>
          </p:cNvSpPr>
          <p:nvPr>
            <p:ph type="body" sz="quarter" idx="11"/>
          </p:nvPr>
        </p:nvSpPr>
        <p:spPr>
          <a:xfrm>
            <a:off x="655680" y="448652"/>
            <a:ext cx="10880639" cy="719309"/>
          </a:xfrm>
        </p:spPr>
        <p:txBody>
          <a:bodyPr/>
          <a:lstStyle/>
          <a:p>
            <a:r>
              <a:rPr lang="en-US" sz="2400" b="1" dirty="0">
                <a:solidFill>
                  <a:schemeClr val="accent1"/>
                </a:solidFill>
                <a:latin typeface="Arial Black"/>
                <a:ea typeface="Roboto Light"/>
              </a:rPr>
              <a:t>Domain-Specific Language Models Use Case: </a:t>
            </a:r>
            <a:br>
              <a:rPr lang="en-US" sz="2400" b="1" dirty="0">
                <a:solidFill>
                  <a:schemeClr val="accent1"/>
                </a:solidFill>
                <a:latin typeface="Arial Black"/>
                <a:ea typeface="Roboto Light"/>
              </a:rPr>
            </a:br>
            <a:r>
              <a:rPr lang="en-US" sz="2400" b="1" dirty="0">
                <a:solidFill>
                  <a:schemeClr val="accent1"/>
                </a:solidFill>
                <a:latin typeface="Arial Black"/>
                <a:ea typeface="Roboto Light"/>
              </a:rPr>
              <a:t>Extracting Social Determinants of Health</a:t>
            </a:r>
            <a:endParaRPr lang="ru-RU" sz="2400" b="1" dirty="0">
              <a:solidFill>
                <a:schemeClr val="accent1"/>
              </a:solidFill>
              <a:latin typeface="Arial Black"/>
              <a:ea typeface="Roboto Light"/>
            </a:endParaRPr>
          </a:p>
        </p:txBody>
      </p:sp>
      <p:pic>
        <p:nvPicPr>
          <p:cNvPr id="4" name="Picture 3">
            <a:extLst>
              <a:ext uri="{FF2B5EF4-FFF2-40B4-BE49-F238E27FC236}">
                <a16:creationId xmlns:a16="http://schemas.microsoft.com/office/drawing/2014/main" id="{13F23682-71AC-BC69-8956-3F0B7CB844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29627" y="1421961"/>
            <a:ext cx="7330639" cy="4242095"/>
          </a:xfrm>
          <a:prstGeom prst="rect">
            <a:avLst/>
          </a:prstGeom>
          <a:ln>
            <a:noFill/>
          </a:ln>
          <a:effectLst>
            <a:outerShdw blurRad="292100" dist="139700" dir="2700000" algn="tl" rotWithShape="0">
              <a:srgbClr val="333333">
                <a:alpha val="65000"/>
              </a:srgbClr>
            </a:outerShdw>
          </a:effectLst>
        </p:spPr>
      </p:pic>
      <p:pic>
        <p:nvPicPr>
          <p:cNvPr id="5" name="Picture 4" descr="A screenshot of a social media post&#10;&#10;Description automatically generated">
            <a:extLst>
              <a:ext uri="{FF2B5EF4-FFF2-40B4-BE49-F238E27FC236}">
                <a16:creationId xmlns:a16="http://schemas.microsoft.com/office/drawing/2014/main" id="{369F01AA-0E9F-B971-6358-9616C5873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2134" y="3112903"/>
            <a:ext cx="3114717" cy="10284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0120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597C23C-49FB-D064-5209-0FC6A5D0515A}"/>
              </a:ext>
            </a:extLst>
          </p:cNvPr>
          <p:cNvSpPr>
            <a:spLocks noGrp="1"/>
          </p:cNvSpPr>
          <p:nvPr>
            <p:ph type="body" sz="quarter" idx="11"/>
          </p:nvPr>
        </p:nvSpPr>
        <p:spPr>
          <a:xfrm>
            <a:off x="655680" y="448652"/>
            <a:ext cx="10880639" cy="719309"/>
          </a:xfrm>
        </p:spPr>
        <p:txBody>
          <a:bodyPr/>
          <a:lstStyle/>
          <a:p>
            <a:r>
              <a:rPr lang="en-US" sz="2400" b="1">
                <a:solidFill>
                  <a:schemeClr val="accent1"/>
                </a:solidFill>
                <a:latin typeface="Arial Black"/>
                <a:ea typeface="Roboto Light"/>
              </a:rPr>
              <a:t>Benchmark: Extracting Social Determinants of Health</a:t>
            </a:r>
            <a:endParaRPr lang="ru-RU" sz="2400" b="1">
              <a:solidFill>
                <a:schemeClr val="accent1"/>
              </a:solidFill>
              <a:latin typeface="Arial Black"/>
              <a:ea typeface="Roboto Light"/>
            </a:endParaRPr>
          </a:p>
        </p:txBody>
      </p:sp>
      <p:pic>
        <p:nvPicPr>
          <p:cNvPr id="1026" name="Picture 2">
            <a:extLst>
              <a:ext uri="{FF2B5EF4-FFF2-40B4-BE49-F238E27FC236}">
                <a16:creationId xmlns:a16="http://schemas.microsoft.com/office/drawing/2014/main" id="{86483CD4-FE55-573D-7BCB-E3E9D3DDB2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543"/>
          <a:stretch/>
        </p:blipFill>
        <p:spPr bwMode="auto">
          <a:xfrm>
            <a:off x="564777" y="1007955"/>
            <a:ext cx="7755031" cy="52494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381BC3-2B4B-6F03-5C09-2ECB06FCF150}"/>
              </a:ext>
            </a:extLst>
          </p:cNvPr>
          <p:cNvSpPr txBox="1"/>
          <p:nvPr/>
        </p:nvSpPr>
        <p:spPr>
          <a:xfrm>
            <a:off x="8619067" y="2540935"/>
            <a:ext cx="3263153" cy="1569660"/>
          </a:xfrm>
          <a:prstGeom prst="rect">
            <a:avLst/>
          </a:prstGeom>
          <a:noFill/>
        </p:spPr>
        <p:txBody>
          <a:bodyPr wrap="square">
            <a:spAutoFit/>
          </a:bodyPr>
          <a:lstStyle/>
          <a:p>
            <a:r>
              <a:rPr lang="en-US" sz="2400" dirty="0">
                <a:solidFill>
                  <a:srgbClr val="434DA1"/>
                </a:solidFill>
                <a:latin typeface="Roboto"/>
              </a:rPr>
              <a:t>GPT-4 makes </a:t>
            </a:r>
            <a:r>
              <a:rPr lang="en-US" sz="2400" b="1" dirty="0">
                <a:solidFill>
                  <a:srgbClr val="434DA1"/>
                </a:solidFill>
                <a:latin typeface="Roboto"/>
              </a:rPr>
              <a:t>3 times more mistakes </a:t>
            </a:r>
            <a:r>
              <a:rPr lang="en-US" sz="2400" dirty="0">
                <a:solidFill>
                  <a:srgbClr val="434DA1"/>
                </a:solidFill>
                <a:latin typeface="Roboto"/>
              </a:rPr>
              <a:t>than John Snow Labs’ current </a:t>
            </a:r>
            <a:r>
              <a:rPr lang="en-US" sz="2400" dirty="0" err="1">
                <a:solidFill>
                  <a:srgbClr val="434DA1"/>
                </a:solidFill>
                <a:latin typeface="Roboto"/>
              </a:rPr>
              <a:t>SDoH</a:t>
            </a:r>
            <a:r>
              <a:rPr lang="en-US" sz="2400" dirty="0">
                <a:solidFill>
                  <a:srgbClr val="434DA1"/>
                </a:solidFill>
                <a:latin typeface="Roboto"/>
              </a:rPr>
              <a:t> models.</a:t>
            </a:r>
          </a:p>
        </p:txBody>
      </p:sp>
    </p:spTree>
    <p:extLst>
      <p:ext uri="{BB962C8B-B14F-4D97-AF65-F5344CB8AC3E}">
        <p14:creationId xmlns:p14="http://schemas.microsoft.com/office/powerpoint/2010/main" val="3235118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597C23C-49FB-D064-5209-0FC6A5D0515A}"/>
              </a:ext>
            </a:extLst>
          </p:cNvPr>
          <p:cNvSpPr>
            <a:spLocks noGrp="1"/>
          </p:cNvSpPr>
          <p:nvPr>
            <p:ph type="body" sz="quarter" idx="11"/>
          </p:nvPr>
        </p:nvSpPr>
        <p:spPr>
          <a:xfrm>
            <a:off x="655680" y="448652"/>
            <a:ext cx="10880639" cy="719309"/>
          </a:xfrm>
        </p:spPr>
        <p:txBody>
          <a:bodyPr/>
          <a:lstStyle/>
          <a:p>
            <a:r>
              <a:rPr lang="en-US" sz="2800" b="1" dirty="0">
                <a:solidFill>
                  <a:schemeClr val="accent1"/>
                </a:solidFill>
                <a:latin typeface="Arial Black"/>
                <a:ea typeface="Roboto Light"/>
              </a:rPr>
              <a:t>Benchmark: Extracting Diagnosis Codes</a:t>
            </a:r>
            <a:endParaRPr lang="ru-RU" sz="2800" b="1" dirty="0">
              <a:solidFill>
                <a:schemeClr val="accent1"/>
              </a:solidFill>
              <a:latin typeface="Arial Black"/>
              <a:ea typeface="Roboto Light"/>
            </a:endParaRPr>
          </a:p>
        </p:txBody>
      </p:sp>
      <p:sp>
        <p:nvSpPr>
          <p:cNvPr id="5" name="TextBox 4">
            <a:extLst>
              <a:ext uri="{FF2B5EF4-FFF2-40B4-BE49-F238E27FC236}">
                <a16:creationId xmlns:a16="http://schemas.microsoft.com/office/drawing/2014/main" id="{05381BC3-2B4B-6F03-5C09-2ECB06FCF150}"/>
              </a:ext>
            </a:extLst>
          </p:cNvPr>
          <p:cNvSpPr txBox="1"/>
          <p:nvPr/>
        </p:nvSpPr>
        <p:spPr>
          <a:xfrm>
            <a:off x="8848162" y="2459504"/>
            <a:ext cx="3209365" cy="1938992"/>
          </a:xfrm>
          <a:prstGeom prst="rect">
            <a:avLst/>
          </a:prstGeom>
          <a:noFill/>
        </p:spPr>
        <p:txBody>
          <a:bodyPr wrap="square">
            <a:spAutoFit/>
          </a:bodyPr>
          <a:lstStyle/>
          <a:p>
            <a:r>
              <a:rPr kumimoji="0" lang="en-US" sz="2400" b="0" i="0" u="none" strike="noStrike" kern="1200" cap="none" spc="0" normalizeH="0" baseline="0" noProof="0">
                <a:ln>
                  <a:noFill/>
                </a:ln>
                <a:solidFill>
                  <a:srgbClr val="434DA1"/>
                </a:solidFill>
                <a:effectLst/>
                <a:uLnTx/>
                <a:uFillTx/>
                <a:latin typeface="Roboto"/>
                <a:ea typeface="+mn-ea"/>
                <a:cs typeface="+mn-cs"/>
              </a:rPr>
              <a:t>Extracting ICD-10-CM codes is done with a </a:t>
            </a:r>
            <a:br>
              <a:rPr kumimoji="0" lang="en-US" sz="2400" b="0" i="0" u="none" strike="noStrike" kern="1200" cap="none" spc="0" normalizeH="0" baseline="0" noProof="0">
                <a:ln>
                  <a:noFill/>
                </a:ln>
                <a:solidFill>
                  <a:srgbClr val="434DA1"/>
                </a:solidFill>
                <a:effectLst/>
                <a:uLnTx/>
                <a:uFillTx/>
                <a:latin typeface="Roboto"/>
                <a:ea typeface="+mn-ea"/>
                <a:cs typeface="+mn-cs"/>
              </a:rPr>
            </a:br>
            <a:r>
              <a:rPr kumimoji="0" lang="en-US" sz="2400" b="1" i="0" u="none" strike="noStrike" kern="1200" cap="none" spc="0" normalizeH="0" baseline="0" noProof="0">
                <a:ln>
                  <a:noFill/>
                </a:ln>
                <a:solidFill>
                  <a:srgbClr val="434DA1"/>
                </a:solidFill>
                <a:effectLst/>
                <a:uLnTx/>
                <a:uFillTx/>
                <a:latin typeface="Roboto"/>
                <a:ea typeface="+mn-ea"/>
                <a:cs typeface="+mn-cs"/>
              </a:rPr>
              <a:t>76% success rate</a:t>
            </a:r>
            <a:br>
              <a:rPr kumimoji="0" lang="en-US" sz="2400" b="1" i="0" u="none" strike="noStrike" kern="1200" cap="none" spc="0" normalizeH="0" baseline="0" noProof="0">
                <a:ln>
                  <a:noFill/>
                </a:ln>
                <a:solidFill>
                  <a:srgbClr val="434DA1"/>
                </a:solidFill>
                <a:effectLst/>
                <a:uLnTx/>
                <a:uFillTx/>
                <a:latin typeface="Roboto"/>
                <a:ea typeface="+mn-ea"/>
                <a:cs typeface="+mn-cs"/>
              </a:rPr>
            </a:br>
            <a:r>
              <a:rPr kumimoji="0" lang="en-US" sz="2400" b="1" i="0" u="none" strike="noStrike" kern="1200" cap="none" spc="0" normalizeH="0" baseline="0" noProof="0">
                <a:ln>
                  <a:noFill/>
                </a:ln>
                <a:solidFill>
                  <a:srgbClr val="434DA1"/>
                </a:solidFill>
                <a:effectLst/>
                <a:uLnTx/>
                <a:uFillTx/>
                <a:latin typeface="Roboto"/>
                <a:ea typeface="+mn-ea"/>
                <a:cs typeface="+mn-cs"/>
              </a:rPr>
              <a:t>vs. 26% for GPT-3.5 </a:t>
            </a:r>
            <a:br>
              <a:rPr kumimoji="0" lang="en-US" sz="2400" b="1" i="0" u="none" strike="noStrike" kern="1200" cap="none" spc="0" normalizeH="0" baseline="0" noProof="0">
                <a:ln>
                  <a:noFill/>
                </a:ln>
                <a:solidFill>
                  <a:srgbClr val="434DA1"/>
                </a:solidFill>
                <a:effectLst/>
                <a:uLnTx/>
                <a:uFillTx/>
                <a:latin typeface="Roboto"/>
                <a:ea typeface="+mn-ea"/>
                <a:cs typeface="+mn-cs"/>
              </a:rPr>
            </a:br>
            <a:r>
              <a:rPr kumimoji="0" lang="en-US" sz="2400" b="1" i="0" u="none" strike="noStrike" kern="1200" cap="none" spc="0" normalizeH="0" baseline="0" noProof="0">
                <a:ln>
                  <a:noFill/>
                </a:ln>
                <a:solidFill>
                  <a:srgbClr val="434DA1"/>
                </a:solidFill>
                <a:effectLst/>
                <a:uLnTx/>
                <a:uFillTx/>
                <a:latin typeface="Roboto"/>
                <a:ea typeface="+mn-ea"/>
                <a:cs typeface="+mn-cs"/>
              </a:rPr>
              <a:t>and 36% for GPT-4</a:t>
            </a:r>
            <a:r>
              <a:rPr lang="en-US" sz="2400" b="1">
                <a:solidFill>
                  <a:srgbClr val="3E4095"/>
                </a:solidFill>
                <a:latin typeface="+mn-lt"/>
                <a:cs typeface="+mn-cs"/>
              </a:rPr>
              <a:t>.</a:t>
            </a:r>
            <a:endParaRPr lang="en-US" sz="2400"/>
          </a:p>
        </p:txBody>
      </p:sp>
      <p:sp>
        <p:nvSpPr>
          <p:cNvPr id="6" name="TextBox 5">
            <a:extLst>
              <a:ext uri="{FF2B5EF4-FFF2-40B4-BE49-F238E27FC236}">
                <a16:creationId xmlns:a16="http://schemas.microsoft.com/office/drawing/2014/main" id="{CCD108C5-2577-857C-685F-EAC96B30BF91}"/>
              </a:ext>
            </a:extLst>
          </p:cNvPr>
          <p:cNvSpPr txBox="1"/>
          <p:nvPr/>
        </p:nvSpPr>
        <p:spPr>
          <a:xfrm>
            <a:off x="280421" y="6238753"/>
            <a:ext cx="10880638" cy="406522"/>
          </a:xfrm>
          <a:prstGeom prst="rect">
            <a:avLst/>
          </a:prstGeom>
          <a:noFill/>
        </p:spPr>
        <p:txBody>
          <a:bodyPr wrap="square">
            <a:spAutoFit/>
          </a:bodyPr>
          <a:lstStyle/>
          <a:p>
            <a:pPr algn="ctr">
              <a:lnSpc>
                <a:spcPts val="2800"/>
              </a:lnSpc>
            </a:pPr>
            <a:r>
              <a:rPr lang="en-US" sz="1400">
                <a:hlinkClick r:id="rId2"/>
              </a:rPr>
              <a:t>https://www.johnsnowlabs.com/comparing-spark-nlp-for-healthcare-and-chatgpt-in-extracting-icd10-cm-codes-from-clinical-notes/</a:t>
            </a:r>
            <a:endParaRPr lang="en-US" sz="1400"/>
          </a:p>
        </p:txBody>
      </p:sp>
      <p:pic>
        <p:nvPicPr>
          <p:cNvPr id="7" name="Picture 6">
            <a:extLst>
              <a:ext uri="{FF2B5EF4-FFF2-40B4-BE49-F238E27FC236}">
                <a16:creationId xmlns:a16="http://schemas.microsoft.com/office/drawing/2014/main" id="{0A454159-F578-8ECE-7FC6-3E7683BBAB6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38276" y="1380565"/>
            <a:ext cx="7509253" cy="4335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1282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a:extLst>
              <a:ext uri="{FF2B5EF4-FFF2-40B4-BE49-F238E27FC236}">
                <a16:creationId xmlns:a16="http://schemas.microsoft.com/office/drawing/2014/main" id="{FF6967DD-F187-48E3-ADDD-FF669952CDF6}"/>
              </a:ext>
            </a:extLst>
          </p:cNvPr>
          <p:cNvSpPr>
            <a:spLocks noGrp="1"/>
          </p:cNvSpPr>
          <p:nvPr>
            <p:ph type="body" sz="quarter" idx="12"/>
          </p:nvPr>
        </p:nvSpPr>
        <p:spPr>
          <a:xfrm>
            <a:off x="655680" y="1923162"/>
            <a:ext cx="3569870" cy="2710040"/>
          </a:xfrm>
        </p:spPr>
        <p:txBody>
          <a:bodyPr>
            <a:normAutofit lnSpcReduction="10000"/>
          </a:bodyPr>
          <a:lstStyle/>
          <a:p>
            <a:pPr marL="285750" indent="-285750">
              <a:lnSpc>
                <a:spcPct val="100000"/>
              </a:lnSpc>
              <a:buFont typeface="Arial" panose="020B0604020202020204" pitchFamily="34" charset="0"/>
              <a:buChar char="•"/>
            </a:pPr>
            <a:r>
              <a:rPr lang="en-US" dirty="0"/>
              <a:t>Preferred twice as often as GPT-4 summaries in a blind test by medical doctors</a:t>
            </a:r>
          </a:p>
          <a:p>
            <a:pPr marL="285750" indent="-285750">
              <a:lnSpc>
                <a:spcPct val="100000"/>
              </a:lnSpc>
              <a:buFont typeface="Arial" panose="020B0604020202020204" pitchFamily="34" charset="0"/>
              <a:buChar char="•"/>
            </a:pPr>
            <a:r>
              <a:rPr lang="en-US" dirty="0"/>
              <a:t>Small 3B model, designed for fast inference on commodity hardware</a:t>
            </a:r>
          </a:p>
          <a:p>
            <a:pPr marL="285750" indent="-285750">
              <a:lnSpc>
                <a:spcPct val="100000"/>
              </a:lnSpc>
              <a:buFont typeface="Arial" panose="020B0604020202020204" pitchFamily="34" charset="0"/>
              <a:buChar char="•"/>
            </a:pPr>
            <a:r>
              <a:rPr lang="en-US" dirty="0"/>
              <a:t>Runs behind your firewall, without sending your data to an external API</a:t>
            </a:r>
          </a:p>
        </p:txBody>
      </p:sp>
      <p:sp>
        <p:nvSpPr>
          <p:cNvPr id="5" name="Скругленный прямоугольник 18">
            <a:extLst>
              <a:ext uri="{FF2B5EF4-FFF2-40B4-BE49-F238E27FC236}">
                <a16:creationId xmlns:a16="http://schemas.microsoft.com/office/drawing/2014/main" id="{08A2E8A5-9D79-4848-AAB7-06671181D98D}"/>
              </a:ext>
            </a:extLst>
          </p:cNvPr>
          <p:cNvSpPr/>
          <p:nvPr/>
        </p:nvSpPr>
        <p:spPr>
          <a:xfrm>
            <a:off x="4772123" y="1363946"/>
            <a:ext cx="6495191" cy="3353224"/>
          </a:xfrm>
          <a:prstGeom prst="roundRect">
            <a:avLst>
              <a:gd name="adj" fmla="val 1710"/>
            </a:avLst>
          </a:prstGeom>
          <a:solidFill>
            <a:schemeClr val="bg1"/>
          </a:solidFill>
          <a:ln w="19050">
            <a:solidFill>
              <a:schemeClr val="bg2"/>
            </a:solidFill>
          </a:ln>
          <a:effectLst>
            <a:outerShdw blurRad="76200" sx="102000" sy="102000" algn="ctr" rotWithShape="0">
              <a:schemeClr val="tx1">
                <a:alpha val="3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UA" dirty="0"/>
          </a:p>
        </p:txBody>
      </p:sp>
      <p:sp>
        <p:nvSpPr>
          <p:cNvPr id="6" name="TextBox 5">
            <a:extLst>
              <a:ext uri="{FF2B5EF4-FFF2-40B4-BE49-F238E27FC236}">
                <a16:creationId xmlns:a16="http://schemas.microsoft.com/office/drawing/2014/main" id="{C3D5D67D-B24A-4DCE-815B-2717AA9C15A1}"/>
              </a:ext>
            </a:extLst>
          </p:cNvPr>
          <p:cNvSpPr txBox="1"/>
          <p:nvPr/>
        </p:nvSpPr>
        <p:spPr>
          <a:xfrm>
            <a:off x="4977733" y="1432131"/>
            <a:ext cx="646331" cy="338554"/>
          </a:xfrm>
          <a:prstGeom prst="rect">
            <a:avLst/>
          </a:prstGeom>
          <a:noFill/>
        </p:spPr>
        <p:txBody>
          <a:bodyPr wrap="none" rtlCol="0">
            <a:spAutoFit/>
          </a:bodyPr>
          <a:lstStyle/>
          <a:p>
            <a:r>
              <a:rPr lang="en-US" sz="1600" dirty="0">
                <a:solidFill>
                  <a:schemeClr val="tx2"/>
                </a:solidFill>
                <a:latin typeface="Roboto Medium" panose="02000000000000000000" pitchFamily="2" charset="0"/>
                <a:ea typeface="Roboto Medium" panose="02000000000000000000" pitchFamily="2" charset="0"/>
                <a:cs typeface="Roboto Medium" panose="02000000000000000000" pitchFamily="2" charset="0"/>
              </a:rPr>
              <a:t>Text:</a:t>
            </a:r>
            <a:endParaRPr lang="ru-UA" sz="1600" dirty="0">
              <a:solidFill>
                <a:schemeClr val="tx2"/>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7" name="TextBox 6">
            <a:extLst>
              <a:ext uri="{FF2B5EF4-FFF2-40B4-BE49-F238E27FC236}">
                <a16:creationId xmlns:a16="http://schemas.microsoft.com/office/drawing/2014/main" id="{E4E84B77-6C65-4B16-827A-52B9A3E16B79}"/>
              </a:ext>
            </a:extLst>
          </p:cNvPr>
          <p:cNvSpPr txBox="1"/>
          <p:nvPr/>
        </p:nvSpPr>
        <p:spPr>
          <a:xfrm>
            <a:off x="4977733" y="1740654"/>
            <a:ext cx="5024132" cy="276999"/>
          </a:xfrm>
          <a:prstGeom prst="rect">
            <a:avLst/>
          </a:prstGeom>
          <a:noFill/>
        </p:spPr>
        <p:txBody>
          <a:bodyPr wrap="none" rtlCol="0">
            <a:spAutoFit/>
          </a:bodyPr>
          <a:lstStyle/>
          <a:p>
            <a:r>
              <a:rPr lang="en-US" sz="12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Medical Specialty: Pediatrics - Neonatal, Sample Name: Chest Closure</a:t>
            </a:r>
            <a:endParaRPr lang="ru-UA" sz="12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8" name="TextBox 7">
            <a:extLst>
              <a:ext uri="{FF2B5EF4-FFF2-40B4-BE49-F238E27FC236}">
                <a16:creationId xmlns:a16="http://schemas.microsoft.com/office/drawing/2014/main" id="{15BF1456-3495-4BF2-9CA0-3B3CB89140C0}"/>
              </a:ext>
            </a:extLst>
          </p:cNvPr>
          <p:cNvSpPr txBox="1"/>
          <p:nvPr/>
        </p:nvSpPr>
        <p:spPr>
          <a:xfrm>
            <a:off x="4977731" y="2008604"/>
            <a:ext cx="2853334" cy="2446824"/>
          </a:xfrm>
          <a:prstGeom prst="rect">
            <a:avLst/>
          </a:prstGeom>
          <a:noFill/>
        </p:spPr>
        <p:txBody>
          <a:bodyPr wrap="square" rtlCol="0">
            <a:spAutoFit/>
          </a:bodyPr>
          <a:lstStyle/>
          <a:p>
            <a:pPr>
              <a:spcAft>
                <a:spcPts val="400"/>
              </a:spcAft>
            </a:pPr>
            <a:r>
              <a:rPr lang="en-US" sz="7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Description: </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Delayed primary chest closure. Open chest status post modified stage 1 Norwood operation. The patient is a newborn with diagnosis of hypoplastic left heart syndrome who 48 hours prior to the current procedure has undergone a modified stage 1 Norwood operation. (Medical Transcription Sample Report) </a:t>
            </a:r>
            <a:endParaRPr lang="ru-RU" sz="700"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a:spcAft>
                <a:spcPts val="400"/>
              </a:spcAft>
            </a:pPr>
            <a:r>
              <a:rPr lang="en-US" sz="7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PROCEDURE: </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Delayed primary chest closure. </a:t>
            </a:r>
            <a:endParaRPr lang="ru-RU" sz="700"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a:spcAft>
                <a:spcPts val="400"/>
              </a:spcAft>
            </a:pPr>
            <a:r>
              <a:rPr lang="en-US" sz="7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INDICATIONS: </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The patient is a newborn with diagnosis of hypoplastic left heart syndrome who 48 hours prior to the current procedure has undergone a modified stage 1 Norwood operation. Given the magnitude of the operation and the size of the patient (2.5 kg), we have elected to leave the chest open to facilitate postoperative management. He is now taken back to the operative room for delayed primary chest closure. </a:t>
            </a:r>
            <a:endParaRPr lang="ru-RU" sz="700"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a:spcAft>
                <a:spcPts val="400"/>
              </a:spcAft>
            </a:pPr>
            <a:r>
              <a:rPr lang="en-US" sz="7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PREOP DX: </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Open chest status post modified stage 1 Norwood operation. </a:t>
            </a:r>
            <a:endParaRPr lang="ru-RU" sz="700"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a:spcAft>
                <a:spcPts val="400"/>
              </a:spcAft>
            </a:pPr>
            <a:r>
              <a:rPr lang="en-US" sz="7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POSTOP DX: </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Open chest status post modified stage 1 Norwood operation.</a:t>
            </a:r>
            <a:endParaRPr lang="ru-RU" sz="700"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a:spcAft>
                <a:spcPts val="400"/>
              </a:spcAft>
            </a:pPr>
            <a:r>
              <a:rPr lang="en-US" sz="7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ANESTHESIA: </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General endotracheal. </a:t>
            </a:r>
            <a:endParaRPr lang="ru-RU" sz="700"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a:spcAft>
                <a:spcPts val="400"/>
              </a:spcAft>
            </a:pPr>
            <a:r>
              <a:rPr lang="en-US" sz="7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COMPLICATIONS: </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None</a:t>
            </a:r>
            <a:r>
              <a:rPr lang="en-US" sz="600" dirty="0">
                <a:solidFill>
                  <a:schemeClr val="accent1"/>
                </a:solidFill>
                <a:latin typeface="Roboto" panose="02000000000000000000" pitchFamily="2" charset="0"/>
                <a:ea typeface="Roboto" panose="02000000000000000000" pitchFamily="2" charset="0"/>
                <a:cs typeface="Roboto" panose="02000000000000000000" pitchFamily="2" charset="0"/>
              </a:rPr>
              <a:t>. </a:t>
            </a:r>
            <a:endParaRPr lang="ru-UA" sz="6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9" name="Скругленный прямоугольник 30">
            <a:extLst>
              <a:ext uri="{FF2B5EF4-FFF2-40B4-BE49-F238E27FC236}">
                <a16:creationId xmlns:a16="http://schemas.microsoft.com/office/drawing/2014/main" id="{98D359FB-75E6-4239-B11C-F1B9BB327DE7}"/>
              </a:ext>
            </a:extLst>
          </p:cNvPr>
          <p:cNvSpPr/>
          <p:nvPr/>
        </p:nvSpPr>
        <p:spPr>
          <a:xfrm>
            <a:off x="4772123" y="4578538"/>
            <a:ext cx="6495191" cy="1423519"/>
          </a:xfrm>
          <a:prstGeom prst="roundRect">
            <a:avLst>
              <a:gd name="adj" fmla="val 1710"/>
            </a:avLst>
          </a:prstGeom>
          <a:solidFill>
            <a:schemeClr val="accent3"/>
          </a:solidFill>
          <a:ln w="19050">
            <a:noFill/>
          </a:ln>
          <a:effectLst>
            <a:outerShdw blurRad="76200" sx="102000" sy="102000" algn="ctr" rotWithShape="0">
              <a:schemeClr val="tx1">
                <a:alpha val="3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UA" dirty="0"/>
          </a:p>
        </p:txBody>
      </p:sp>
      <p:sp>
        <p:nvSpPr>
          <p:cNvPr id="10" name="TextBox 9">
            <a:extLst>
              <a:ext uri="{FF2B5EF4-FFF2-40B4-BE49-F238E27FC236}">
                <a16:creationId xmlns:a16="http://schemas.microsoft.com/office/drawing/2014/main" id="{7D33CCFB-C5C1-4E79-8162-68B0B639E71A}"/>
              </a:ext>
            </a:extLst>
          </p:cNvPr>
          <p:cNvSpPr txBox="1"/>
          <p:nvPr/>
        </p:nvSpPr>
        <p:spPr>
          <a:xfrm>
            <a:off x="4977733" y="4717170"/>
            <a:ext cx="1114408" cy="338554"/>
          </a:xfrm>
          <a:prstGeom prst="rect">
            <a:avLst/>
          </a:prstGeom>
          <a:noFill/>
        </p:spPr>
        <p:txBody>
          <a:bodyPr wrap="none" rtlCol="0">
            <a:spAutoFit/>
          </a:bodyPr>
          <a:lstStyle/>
          <a:p>
            <a:r>
              <a:rPr lang="en-US" sz="16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Summary:</a:t>
            </a:r>
            <a:endParaRPr lang="ru-UA" sz="1600" dirty="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
        <p:nvSpPr>
          <p:cNvPr id="11" name="TextBox 10">
            <a:extLst>
              <a:ext uri="{FF2B5EF4-FFF2-40B4-BE49-F238E27FC236}">
                <a16:creationId xmlns:a16="http://schemas.microsoft.com/office/drawing/2014/main" id="{759C84AC-4B54-4677-906C-62C84331D8A9}"/>
              </a:ext>
            </a:extLst>
          </p:cNvPr>
          <p:cNvSpPr txBox="1"/>
          <p:nvPr/>
        </p:nvSpPr>
        <p:spPr>
          <a:xfrm>
            <a:off x="4977729" y="4990982"/>
            <a:ext cx="6206737" cy="888229"/>
          </a:xfrm>
          <a:prstGeom prst="rect">
            <a:avLst/>
          </a:prstGeom>
          <a:noFill/>
        </p:spPr>
        <p:txBody>
          <a:bodyPr wrap="square" rtlCol="0">
            <a:spAutoFit/>
          </a:bodyPr>
          <a:lstStyle/>
          <a:p>
            <a:r>
              <a:rPr lang="en-US" sz="1000" dirty="0">
                <a:solidFill>
                  <a:schemeClr val="bg1"/>
                </a:solidFill>
                <a:latin typeface="Roboto" panose="02000000000000000000" pitchFamily="2" charset="0"/>
                <a:ea typeface="Roboto" panose="02000000000000000000" pitchFamily="2" charset="0"/>
                <a:cs typeface="Roboto" panose="02000000000000000000" pitchFamily="2" charset="0"/>
              </a:rPr>
              <a:t>A newborn with hypoplastic left heart syndrome underwent a delayed primary chest closure under general endotracheal anesthesia. The chest was prepped and draped in a sterile fashion, and mediastinal cultures were obtained. The mediastinum and cavities were irrigated and suctioned, and the sternum was closed with stainless steel wires and subcutaneous tissues with interrupted monofilament stitches. The patient tolerated the procedure well and was transferred to the pediatric intensive unit in stable condition. </a:t>
            </a:r>
            <a:endParaRPr lang="ru-UA" sz="1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224D0525-A518-4BCD-AD4B-F8125C4D92DF}"/>
              </a:ext>
            </a:extLst>
          </p:cNvPr>
          <p:cNvSpPr txBox="1"/>
          <p:nvPr/>
        </p:nvSpPr>
        <p:spPr>
          <a:xfrm>
            <a:off x="8033834" y="2008604"/>
            <a:ext cx="2995243" cy="2539157"/>
          </a:xfrm>
          <a:prstGeom prst="rect">
            <a:avLst/>
          </a:prstGeom>
          <a:noFill/>
        </p:spPr>
        <p:txBody>
          <a:bodyPr wrap="square" rtlCol="0">
            <a:spAutoFit/>
          </a:bodyPr>
          <a:lstStyle/>
          <a:p>
            <a:pPr>
              <a:spcAft>
                <a:spcPts val="600"/>
              </a:spcAft>
            </a:pPr>
            <a:r>
              <a:rPr lang="en-US" sz="7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FINDINGS: </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No evidence of </a:t>
            </a:r>
            <a:r>
              <a:rPr lang="en-US" sz="700" dirty="0" err="1">
                <a:solidFill>
                  <a:schemeClr val="accent1"/>
                </a:solidFill>
                <a:latin typeface="Roboto" panose="02000000000000000000" pitchFamily="2" charset="0"/>
                <a:ea typeface="Roboto" panose="02000000000000000000" pitchFamily="2" charset="0"/>
                <a:cs typeface="Roboto" panose="02000000000000000000" pitchFamily="2" charset="0"/>
              </a:rPr>
              <a:t>intramediastinal</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 purulence or hematoma. He tolerated the procedure well. </a:t>
            </a:r>
            <a:endParaRPr lang="ru-RU" sz="700" dirty="0">
              <a:solidFill>
                <a:schemeClr val="accent1"/>
              </a:solidFill>
              <a:latin typeface="Roboto" panose="02000000000000000000" pitchFamily="2" charset="0"/>
              <a:ea typeface="Roboto" panose="02000000000000000000" pitchFamily="2" charset="0"/>
              <a:cs typeface="Roboto" panose="02000000000000000000" pitchFamily="2" charset="0"/>
            </a:endParaRPr>
          </a:p>
          <a:p>
            <a:pPr>
              <a:spcAft>
                <a:spcPts val="600"/>
              </a:spcAft>
            </a:pPr>
            <a:r>
              <a:rPr lang="en-US" sz="700" dirty="0">
                <a:solidFill>
                  <a:schemeClr val="accent1"/>
                </a:solidFill>
                <a:latin typeface="Roboto Medium" panose="02000000000000000000" pitchFamily="2" charset="0"/>
                <a:ea typeface="Roboto Medium" panose="02000000000000000000" pitchFamily="2" charset="0"/>
                <a:cs typeface="Roboto Medium" panose="02000000000000000000" pitchFamily="2" charset="0"/>
              </a:rPr>
              <a:t>DETAILS OF PROCEDURE: </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The patient was brought to the operating room and placed on the operating table in the supine position. Following general endotracheal anesthesia, the chest was prepped and draped in the usual sterile fashion. The previously placed </a:t>
            </a:r>
            <a:r>
              <a:rPr lang="en-US" sz="700" dirty="0" err="1">
                <a:solidFill>
                  <a:schemeClr val="accent1"/>
                </a:solidFill>
                <a:latin typeface="Roboto" panose="02000000000000000000" pitchFamily="2" charset="0"/>
                <a:ea typeface="Roboto" panose="02000000000000000000" pitchFamily="2" charset="0"/>
                <a:cs typeface="Roboto" panose="02000000000000000000" pitchFamily="2" charset="0"/>
              </a:rPr>
              <a:t>AlloDerm</a:t>
            </a:r>
            <a:r>
              <a:rPr lang="en-US" sz="700" dirty="0">
                <a:solidFill>
                  <a:schemeClr val="accent1"/>
                </a:solidFill>
                <a:latin typeface="Roboto" panose="02000000000000000000" pitchFamily="2" charset="0"/>
                <a:ea typeface="Roboto" panose="02000000000000000000" pitchFamily="2" charset="0"/>
                <a:cs typeface="Roboto" panose="02000000000000000000" pitchFamily="2" charset="0"/>
              </a:rPr>
              <a:t> membrane was removed. Mediastinal cultures were obtained, and the mediastinum was then profusely irrigated and suctioned. Both cavities were also irrigated and suctioned. The drains were flushed and repositioned. Approximately 30 cubic centimeters of blood were drawn slowly from the right atrial line. The sternum was then smeared with a vancomycin paste. The proximal aspect of the 5 mm RV-PA conduit was marked with a small titanium clip at its inferior most aspect and with an additional one on its rightward inferior side. The sternum was then closed with stainless steel wires followed by closure of subcutaneous tissues with interrupted monofilament stitches. The skin was closed with interrupted nylon sutures and a sterile dressing was placed. The peritoneal dialysis catheter, atrial and ventricular pacing wires were removed. The patient was transferred to the pediatric intensive unit shortly thereafter in very stable condition. I was the surgical attending present in the operating room and in charge of the surgical procedure throughout the entire length of the case.</a:t>
            </a:r>
            <a:endParaRPr lang="ru-UA" sz="700" dirty="0">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3" name="Текст 1">
            <a:extLst>
              <a:ext uri="{FF2B5EF4-FFF2-40B4-BE49-F238E27FC236}">
                <a16:creationId xmlns:a16="http://schemas.microsoft.com/office/drawing/2014/main" id="{E90E05CD-3098-7764-6974-35971EFE27CD}"/>
              </a:ext>
            </a:extLst>
          </p:cNvPr>
          <p:cNvSpPr txBox="1">
            <a:spLocks/>
          </p:cNvSpPr>
          <p:nvPr/>
        </p:nvSpPr>
        <p:spPr>
          <a:xfrm>
            <a:off x="655680" y="448652"/>
            <a:ext cx="10880639" cy="719309"/>
          </a:xfrm>
          <a:prstGeom prst="rect">
            <a:avLst/>
          </a:prstGeom>
        </p:spPr>
        <p:txBody>
          <a:bodyPr vert="horz" lIns="91440" tIns="45720" rIns="91440" bIns="45720" rtlCol="0">
            <a:normAutofit/>
          </a:bodyPr>
          <a:lstStyle>
            <a:lvl1pPr marL="0" indent="0" algn="l" defTabSz="914446" rtl="0" eaLnBrk="1" latinLnBrk="0" hangingPunct="1">
              <a:lnSpc>
                <a:spcPts val="4100"/>
              </a:lnSpc>
              <a:spcBef>
                <a:spcPts val="1000"/>
              </a:spcBef>
              <a:buClr>
                <a:schemeClr val="accent2"/>
              </a:buClr>
              <a:buSzPct val="120000"/>
              <a:buFont typeface="Arial" panose="020B0604020202020204" pitchFamily="34" charset="0"/>
              <a:buNone/>
              <a:defRPr sz="3200" kern="1200">
                <a:solidFill>
                  <a:schemeClr val="tx1"/>
                </a:solidFill>
                <a:latin typeface="Montserrat ExtraBold" pitchFamily="2" charset="-52"/>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1143057"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867" kern="1200">
                <a:solidFill>
                  <a:schemeClr val="accent1"/>
                </a:solidFill>
                <a:latin typeface="+mn-lt"/>
                <a:ea typeface="+mn-ea"/>
                <a:cs typeface="+mn-cs"/>
              </a:defRPr>
            </a:lvl3pPr>
            <a:lvl4pPr marL="1600280"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733" kern="1200">
                <a:solidFill>
                  <a:schemeClr val="accent1"/>
                </a:solidFill>
                <a:latin typeface="+mn-lt"/>
                <a:ea typeface="+mn-ea"/>
                <a:cs typeface="+mn-cs"/>
              </a:defRPr>
            </a:lvl4pPr>
            <a:lvl5pPr marL="2057503"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solidFill>
                  <a:schemeClr val="accent1"/>
                </a:solidFill>
                <a:latin typeface="Arial Black"/>
                <a:ea typeface="Roboto Light"/>
              </a:rPr>
              <a:t>Benchmark: Medical Test Summarization</a:t>
            </a:r>
            <a:endParaRPr lang="ru-RU" sz="2800" b="1" dirty="0">
              <a:solidFill>
                <a:schemeClr val="accent1"/>
              </a:solidFill>
              <a:latin typeface="Arial Black"/>
              <a:ea typeface="Roboto Light"/>
            </a:endParaRPr>
          </a:p>
        </p:txBody>
      </p:sp>
    </p:spTree>
    <p:extLst>
      <p:ext uri="{BB962C8B-B14F-4D97-AF65-F5344CB8AC3E}">
        <p14:creationId xmlns:p14="http://schemas.microsoft.com/office/powerpoint/2010/main" val="10732767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1597C23C-49FB-D064-5209-0FC6A5D0515A}"/>
              </a:ext>
            </a:extLst>
          </p:cNvPr>
          <p:cNvSpPr>
            <a:spLocks noGrp="1"/>
          </p:cNvSpPr>
          <p:nvPr>
            <p:ph type="body" sz="quarter" idx="11"/>
          </p:nvPr>
        </p:nvSpPr>
        <p:spPr>
          <a:xfrm>
            <a:off x="655680" y="448652"/>
            <a:ext cx="10880639" cy="719309"/>
          </a:xfrm>
        </p:spPr>
        <p:txBody>
          <a:bodyPr/>
          <a:lstStyle/>
          <a:p>
            <a:r>
              <a:rPr lang="en-US" sz="2800" b="1">
                <a:solidFill>
                  <a:schemeClr val="accent1"/>
                </a:solidFill>
                <a:latin typeface="Arial Black"/>
                <a:ea typeface="Roboto Light"/>
              </a:rPr>
              <a:t>Benchmark: De-Identification</a:t>
            </a:r>
            <a:endParaRPr lang="ru-RU" sz="2800" b="1">
              <a:solidFill>
                <a:schemeClr val="accent1"/>
              </a:solidFill>
              <a:latin typeface="Arial Black"/>
              <a:ea typeface="Roboto Light"/>
            </a:endParaRPr>
          </a:p>
        </p:txBody>
      </p:sp>
      <p:sp>
        <p:nvSpPr>
          <p:cNvPr id="5" name="TextBox 4">
            <a:extLst>
              <a:ext uri="{FF2B5EF4-FFF2-40B4-BE49-F238E27FC236}">
                <a16:creationId xmlns:a16="http://schemas.microsoft.com/office/drawing/2014/main" id="{05381BC3-2B4B-6F03-5C09-2ECB06FCF150}"/>
              </a:ext>
            </a:extLst>
          </p:cNvPr>
          <p:cNvSpPr txBox="1"/>
          <p:nvPr/>
        </p:nvSpPr>
        <p:spPr>
          <a:xfrm>
            <a:off x="655679" y="1099135"/>
            <a:ext cx="11401849" cy="430887"/>
          </a:xfrm>
          <a:prstGeom prst="rect">
            <a:avLst/>
          </a:prstGeom>
          <a:noFill/>
        </p:spPr>
        <p:txBody>
          <a:bodyPr wrap="square">
            <a:spAutoFit/>
          </a:bodyPr>
          <a:lstStyle/>
          <a:p>
            <a:r>
              <a:rPr kumimoji="0" lang="en-US" sz="2200" b="1" i="0" u="none" strike="noStrike" kern="1200" cap="none" spc="0" normalizeH="0" baseline="0" noProof="0" dirty="0">
                <a:ln>
                  <a:noFill/>
                </a:ln>
                <a:solidFill>
                  <a:srgbClr val="434DA1"/>
                </a:solidFill>
                <a:effectLst/>
                <a:uLnTx/>
                <a:uFillTx/>
                <a:latin typeface="Roboto"/>
                <a:ea typeface="+mn-ea"/>
                <a:cs typeface="+mn-cs"/>
              </a:rPr>
              <a:t> </a:t>
            </a:r>
            <a:endParaRPr lang="en-US" sz="2200" dirty="0"/>
          </a:p>
        </p:txBody>
      </p:sp>
      <p:sp>
        <p:nvSpPr>
          <p:cNvPr id="6" name="TextBox 5">
            <a:extLst>
              <a:ext uri="{FF2B5EF4-FFF2-40B4-BE49-F238E27FC236}">
                <a16:creationId xmlns:a16="http://schemas.microsoft.com/office/drawing/2014/main" id="{CCD108C5-2577-857C-685F-EAC96B30BF91}"/>
              </a:ext>
            </a:extLst>
          </p:cNvPr>
          <p:cNvSpPr txBox="1"/>
          <p:nvPr/>
        </p:nvSpPr>
        <p:spPr>
          <a:xfrm>
            <a:off x="280421" y="6238753"/>
            <a:ext cx="10880638" cy="400110"/>
          </a:xfrm>
          <a:prstGeom prst="rect">
            <a:avLst/>
          </a:prstGeom>
          <a:noFill/>
        </p:spPr>
        <p:txBody>
          <a:bodyPr wrap="square">
            <a:spAutoFit/>
          </a:bodyPr>
          <a:lstStyle/>
          <a:p>
            <a:pPr algn="ctr">
              <a:lnSpc>
                <a:spcPts val="2800"/>
              </a:lnSpc>
            </a:pPr>
            <a:r>
              <a:rPr lang="en-US" sz="1200" dirty="0">
                <a:hlinkClick r:id="rId2"/>
              </a:rPr>
              <a:t>https://www.johnsnowlabs.com/a-comprehensive-comparison-of-chatgpt-and-spark-nlp-for-healthcare-in-de-identification-of-sensitive-data-phi/</a:t>
            </a:r>
            <a:endParaRPr lang="en-US" sz="1200" dirty="0"/>
          </a:p>
        </p:txBody>
      </p:sp>
      <p:pic>
        <p:nvPicPr>
          <p:cNvPr id="3" name="Google Shape;1129;p176">
            <a:extLst>
              <a:ext uri="{FF2B5EF4-FFF2-40B4-BE49-F238E27FC236}">
                <a16:creationId xmlns:a16="http://schemas.microsoft.com/office/drawing/2014/main" id="{4260B56C-6FD1-7582-5F50-ABB628ED662C}"/>
              </a:ext>
            </a:extLst>
          </p:cNvPr>
          <p:cNvPicPr preferRelativeResize="0"/>
          <p:nvPr/>
        </p:nvPicPr>
        <p:blipFill>
          <a:blip r:embed="rId3">
            <a:alphaModFix/>
          </a:blip>
          <a:stretch>
            <a:fillRect/>
          </a:stretch>
        </p:blipFill>
        <p:spPr>
          <a:xfrm>
            <a:off x="280421" y="2064299"/>
            <a:ext cx="11544026" cy="4090707"/>
          </a:xfrm>
          <a:prstGeom prst="rect">
            <a:avLst/>
          </a:prstGeom>
          <a:noFill/>
          <a:ln>
            <a:noFill/>
          </a:ln>
        </p:spPr>
      </p:pic>
      <p:sp>
        <p:nvSpPr>
          <p:cNvPr id="7" name="TextBox 6">
            <a:extLst>
              <a:ext uri="{FF2B5EF4-FFF2-40B4-BE49-F238E27FC236}">
                <a16:creationId xmlns:a16="http://schemas.microsoft.com/office/drawing/2014/main" id="{8E4F275B-E43C-1258-1510-5D148B58E1C8}"/>
              </a:ext>
            </a:extLst>
          </p:cNvPr>
          <p:cNvSpPr txBox="1"/>
          <p:nvPr/>
        </p:nvSpPr>
        <p:spPr>
          <a:xfrm>
            <a:off x="539609" y="1048636"/>
            <a:ext cx="4238002" cy="1015663"/>
          </a:xfrm>
          <a:prstGeom prst="rect">
            <a:avLst/>
          </a:prstGeom>
          <a:noFill/>
          <a:ln>
            <a:solidFill>
              <a:srgbClr val="000000"/>
            </a:solidFill>
          </a:ln>
        </p:spPr>
        <p:txBody>
          <a:bodyPr wrap="square">
            <a:spAutoFit/>
          </a:bodyPr>
          <a:lstStyle/>
          <a:p>
            <a:pPr>
              <a:lnSpc>
                <a:spcPct val="100000"/>
              </a:lnSpc>
            </a:pPr>
            <a:r>
              <a:rPr lang="en-US" sz="1200" dirty="0"/>
              <a:t>“The proposed system makes 50%, 475%, and 575% fewer errors than the comparable AWS, Azure, and GCP services respectively while also outperforming </a:t>
            </a:r>
            <a:r>
              <a:rPr lang="en-US" sz="1200" dirty="0" err="1"/>
              <a:t>ChatGPT</a:t>
            </a:r>
            <a:r>
              <a:rPr lang="en-US" sz="1200" dirty="0"/>
              <a:t> by 33%. </a:t>
            </a:r>
            <a:br>
              <a:rPr lang="en-US" sz="1200" dirty="0"/>
            </a:br>
            <a:r>
              <a:rPr lang="en-US" sz="1200" dirty="0"/>
              <a:t>It exceeds 98% coverage of sensitive data across 7 European languages, without a need for fine tuning.”</a:t>
            </a:r>
          </a:p>
        </p:txBody>
      </p:sp>
      <p:pic>
        <p:nvPicPr>
          <p:cNvPr id="9" name="Picture 8">
            <a:extLst>
              <a:ext uri="{FF2B5EF4-FFF2-40B4-BE49-F238E27FC236}">
                <a16:creationId xmlns:a16="http://schemas.microsoft.com/office/drawing/2014/main" id="{A1256704-3D3D-0B0A-0FB8-9A9101FB2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003" y="1140969"/>
            <a:ext cx="6715387" cy="6450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2097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DDBCD37-C76A-81DA-36E7-7318AD998D2B}"/>
              </a:ext>
            </a:extLst>
          </p:cNvPr>
          <p:cNvSpPr>
            <a:spLocks noGrp="1"/>
          </p:cNvSpPr>
          <p:nvPr>
            <p:ph type="body" sz="quarter" idx="11"/>
          </p:nvPr>
        </p:nvSpPr>
        <p:spPr>
          <a:xfrm>
            <a:off x="756543" y="445942"/>
            <a:ext cx="10834607" cy="719309"/>
          </a:xfrm>
        </p:spPr>
        <p:txBody>
          <a:bodyPr vert="horz" lIns="91440" tIns="45720" rIns="91440" bIns="45720" rtlCol="0" anchor="t">
            <a:noAutofit/>
          </a:bodyPr>
          <a:lstStyle/>
          <a:p>
            <a:r>
              <a:rPr lang="en-GB" dirty="0">
                <a:solidFill>
                  <a:srgbClr val="536B76"/>
                </a:solidFill>
                <a:latin typeface="Arial Black"/>
                <a:ea typeface="Roboto Light"/>
              </a:rPr>
              <a:t>Domain-Specific LLM’s Usually</a:t>
            </a:r>
            <a:br>
              <a:rPr lang="en-GB" dirty="0">
                <a:solidFill>
                  <a:srgbClr val="536B76"/>
                </a:solidFill>
                <a:latin typeface="Arial Black"/>
                <a:ea typeface="Roboto Light"/>
              </a:rPr>
            </a:br>
            <a:r>
              <a:rPr lang="en-GB" dirty="0">
                <a:solidFill>
                  <a:srgbClr val="536B76"/>
                </a:solidFill>
                <a:latin typeface="Arial Black"/>
                <a:ea typeface="Roboto Light"/>
              </a:rPr>
              <a:t>Outperform General-Purpose LLM’s</a:t>
            </a:r>
            <a:endParaRPr lang="en-US" dirty="0">
              <a:solidFill>
                <a:srgbClr val="536B76"/>
              </a:solidFill>
              <a:latin typeface="Arial Black"/>
              <a:ea typeface="Roboto Light"/>
            </a:endParaRPr>
          </a:p>
        </p:txBody>
      </p:sp>
      <p:pic>
        <p:nvPicPr>
          <p:cNvPr id="3" name="Picture 2">
            <a:extLst>
              <a:ext uri="{FF2B5EF4-FFF2-40B4-BE49-F238E27FC236}">
                <a16:creationId xmlns:a16="http://schemas.microsoft.com/office/drawing/2014/main" id="{557897F0-F5A1-A732-DEC9-8EDBF6846F6C}"/>
              </a:ext>
            </a:extLst>
          </p:cNvPr>
          <p:cNvPicPr>
            <a:picLocks noChangeAspect="1"/>
          </p:cNvPicPr>
          <p:nvPr/>
        </p:nvPicPr>
        <p:blipFill>
          <a:blip r:embed="rId3"/>
          <a:stretch>
            <a:fillRect/>
          </a:stretch>
        </p:blipFill>
        <p:spPr>
          <a:xfrm>
            <a:off x="163634" y="2524578"/>
            <a:ext cx="6605470" cy="1247148"/>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3A1E0D86-9229-3C20-85F8-DA00D9DB6FB2}"/>
              </a:ext>
            </a:extLst>
          </p:cNvPr>
          <p:cNvPicPr>
            <a:picLocks noChangeAspect="1"/>
          </p:cNvPicPr>
          <p:nvPr/>
        </p:nvPicPr>
        <p:blipFill>
          <a:blip r:embed="rId4"/>
          <a:stretch>
            <a:fillRect/>
          </a:stretch>
        </p:blipFill>
        <p:spPr>
          <a:xfrm>
            <a:off x="225965" y="4902215"/>
            <a:ext cx="6288215" cy="920123"/>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283CFBD0-37F4-5C66-0998-2E37C0E62204}"/>
              </a:ext>
            </a:extLst>
          </p:cNvPr>
          <p:cNvPicPr>
            <a:picLocks noChangeAspect="1"/>
          </p:cNvPicPr>
          <p:nvPr/>
        </p:nvPicPr>
        <p:blipFill>
          <a:blip r:embed="rId5"/>
          <a:stretch>
            <a:fillRect/>
          </a:stretch>
        </p:blipFill>
        <p:spPr>
          <a:xfrm>
            <a:off x="2480153" y="1564371"/>
            <a:ext cx="9711847" cy="983613"/>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9D75731B-ED46-5E51-D94F-6FFE12966184}"/>
              </a:ext>
            </a:extLst>
          </p:cNvPr>
          <p:cNvPicPr>
            <a:picLocks noChangeAspect="1"/>
          </p:cNvPicPr>
          <p:nvPr/>
        </p:nvPicPr>
        <p:blipFill rotWithShape="1">
          <a:blip r:embed="rId6"/>
          <a:srcRect b="13226"/>
          <a:stretch/>
        </p:blipFill>
        <p:spPr>
          <a:xfrm>
            <a:off x="6268481" y="3737321"/>
            <a:ext cx="5923519" cy="1176852"/>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4D064152-64B2-B8B3-997A-350471271963}"/>
              </a:ext>
            </a:extLst>
          </p:cNvPr>
          <p:cNvPicPr>
            <a:picLocks noChangeAspect="1"/>
          </p:cNvPicPr>
          <p:nvPr/>
        </p:nvPicPr>
        <p:blipFill>
          <a:blip r:embed="rId7"/>
          <a:stretch>
            <a:fillRect/>
          </a:stretch>
        </p:blipFill>
        <p:spPr>
          <a:xfrm>
            <a:off x="6514180" y="5409911"/>
            <a:ext cx="5677820" cy="11996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972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0" name="Google Shape;417;p79">
            <a:extLst>
              <a:ext uri="{FF2B5EF4-FFF2-40B4-BE49-F238E27FC236}">
                <a16:creationId xmlns:a16="http://schemas.microsoft.com/office/drawing/2014/main" id="{4FF2FAAD-A9FB-E796-7765-074B247864B7}"/>
              </a:ext>
            </a:extLst>
          </p:cNvPr>
          <p:cNvSpPr txBox="1"/>
          <p:nvPr/>
        </p:nvSpPr>
        <p:spPr>
          <a:xfrm>
            <a:off x="450537" y="377991"/>
            <a:ext cx="11112887" cy="2029699"/>
          </a:xfrm>
          <a:prstGeom prst="rect">
            <a:avLst/>
          </a:prstGeom>
          <a:noFill/>
          <a:ln>
            <a:noFill/>
          </a:ln>
        </p:spPr>
        <p:txBody>
          <a:bodyPr spcFirstLastPara="1" wrap="square" lIns="121835" tIns="121835" rIns="121835" bIns="121835" anchor="t" anchorCtr="0">
            <a:noAutofit/>
          </a:bodyPr>
          <a:lstStyle/>
          <a:p>
            <a:pPr algn="ctr" defTabSz="1218864" hangingPunct="0">
              <a:lnSpc>
                <a:spcPct val="115000"/>
              </a:lnSpc>
              <a:buClr>
                <a:srgbClr val="3C2782"/>
              </a:buClr>
              <a:buSzPts val="2800"/>
            </a:pPr>
            <a:r>
              <a:rPr lang="en-GB" sz="3200" b="1" kern="0" dirty="0">
                <a:solidFill>
                  <a:srgbClr val="3C2782"/>
                </a:solidFill>
                <a:latin typeface="Montserrat"/>
                <a:ea typeface="Montserrat"/>
                <a:cs typeface="Montserrat"/>
                <a:sym typeface="Montserrat"/>
              </a:rPr>
              <a:t>Training Workshop Outline</a:t>
            </a:r>
          </a:p>
        </p:txBody>
      </p:sp>
      <p:graphicFrame>
        <p:nvGraphicFramePr>
          <p:cNvPr id="4" name="Diagram 3">
            <a:extLst>
              <a:ext uri="{FF2B5EF4-FFF2-40B4-BE49-F238E27FC236}">
                <a16:creationId xmlns:a16="http://schemas.microsoft.com/office/drawing/2014/main" id="{C57BA59E-3C45-D95C-57EA-5AA0DA193E8C}"/>
              </a:ext>
            </a:extLst>
          </p:cNvPr>
          <p:cNvGraphicFramePr/>
          <p:nvPr/>
        </p:nvGraphicFramePr>
        <p:xfrm>
          <a:off x="1002615" y="807273"/>
          <a:ext cx="1045749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5005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Текст 31">
            <a:extLst>
              <a:ext uri="{FF2B5EF4-FFF2-40B4-BE49-F238E27FC236}">
                <a16:creationId xmlns:a16="http://schemas.microsoft.com/office/drawing/2014/main" id="{CFEC97B5-F44C-408C-8B2F-46C6840F030A}"/>
              </a:ext>
            </a:extLst>
          </p:cNvPr>
          <p:cNvSpPr>
            <a:spLocks noGrp="1"/>
          </p:cNvSpPr>
          <p:nvPr>
            <p:ph type="body" sz="quarter" idx="11"/>
          </p:nvPr>
        </p:nvSpPr>
        <p:spPr/>
        <p:txBody>
          <a:bodyPr/>
          <a:lstStyle/>
          <a:p>
            <a:r>
              <a:rPr lang="en-US" dirty="0"/>
              <a:t>State-of-the-Art Medical LLM</a:t>
            </a:r>
          </a:p>
        </p:txBody>
      </p:sp>
      <p:grpSp>
        <p:nvGrpSpPr>
          <p:cNvPr id="51" name="Группа 50">
            <a:extLst>
              <a:ext uri="{FF2B5EF4-FFF2-40B4-BE49-F238E27FC236}">
                <a16:creationId xmlns:a16="http://schemas.microsoft.com/office/drawing/2014/main" id="{F173ACC6-BA96-4265-BEC4-DDE2FD67C510}"/>
              </a:ext>
            </a:extLst>
          </p:cNvPr>
          <p:cNvGrpSpPr/>
          <p:nvPr/>
        </p:nvGrpSpPr>
        <p:grpSpPr>
          <a:xfrm>
            <a:off x="5230056" y="1907561"/>
            <a:ext cx="6221482" cy="3719890"/>
            <a:chOff x="5455524" y="1826568"/>
            <a:chExt cx="6221482" cy="3719890"/>
          </a:xfrm>
        </p:grpSpPr>
        <p:sp>
          <p:nvSpPr>
            <p:cNvPr id="56" name="Прямоугольник 55">
              <a:extLst>
                <a:ext uri="{FF2B5EF4-FFF2-40B4-BE49-F238E27FC236}">
                  <a16:creationId xmlns:a16="http://schemas.microsoft.com/office/drawing/2014/main" id="{AA7808BF-6427-49B2-9BBA-433D3FF0DCDB}"/>
                </a:ext>
              </a:extLst>
            </p:cNvPr>
            <p:cNvSpPr/>
            <p:nvPr/>
          </p:nvSpPr>
          <p:spPr>
            <a:xfrm>
              <a:off x="5455660" y="1835127"/>
              <a:ext cx="3060000" cy="1620000"/>
            </a:xfrm>
            <a:prstGeom prst="rect">
              <a:avLst/>
            </a:prstGeom>
            <a:solidFill>
              <a:schemeClr val="bg1"/>
            </a:solidFill>
            <a:ln w="254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a:ea typeface="+mn-ea"/>
                <a:cs typeface="+mn-cs"/>
              </a:endParaRPr>
            </a:p>
          </p:txBody>
        </p:sp>
        <p:sp>
          <p:nvSpPr>
            <p:cNvPr id="57" name="Прямоугольник 56">
              <a:extLst>
                <a:ext uri="{FF2B5EF4-FFF2-40B4-BE49-F238E27FC236}">
                  <a16:creationId xmlns:a16="http://schemas.microsoft.com/office/drawing/2014/main" id="{0F58A0C8-D3FA-4D3A-BF87-4EE1DE48F5D7}"/>
                </a:ext>
              </a:extLst>
            </p:cNvPr>
            <p:cNvSpPr/>
            <p:nvPr/>
          </p:nvSpPr>
          <p:spPr>
            <a:xfrm>
              <a:off x="5455795" y="1826568"/>
              <a:ext cx="3060000" cy="468000"/>
            </a:xfrm>
            <a:prstGeom prst="rect">
              <a:avLst/>
            </a:prstGeom>
            <a:solidFill>
              <a:schemeClr val="tx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a:ea typeface="+mn-ea"/>
                <a:cs typeface="+mn-cs"/>
              </a:endParaRPr>
            </a:p>
          </p:txBody>
        </p:sp>
        <p:sp>
          <p:nvSpPr>
            <p:cNvPr id="58" name="Прямоугольник 57">
              <a:extLst>
                <a:ext uri="{FF2B5EF4-FFF2-40B4-BE49-F238E27FC236}">
                  <a16:creationId xmlns:a16="http://schemas.microsoft.com/office/drawing/2014/main" id="{F5AD0ACD-4975-421D-A4AC-5C4A34F5B5D1}"/>
                </a:ext>
              </a:extLst>
            </p:cNvPr>
            <p:cNvSpPr/>
            <p:nvPr/>
          </p:nvSpPr>
          <p:spPr>
            <a:xfrm>
              <a:off x="5455660" y="3541742"/>
              <a:ext cx="3060000" cy="2004716"/>
            </a:xfrm>
            <a:prstGeom prst="rect">
              <a:avLst/>
            </a:prstGeom>
            <a:solidFill>
              <a:schemeClr val="bg1"/>
            </a:solidFill>
            <a:ln w="254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a:ea typeface="+mn-ea"/>
                <a:cs typeface="+mn-cs"/>
              </a:endParaRPr>
            </a:p>
          </p:txBody>
        </p:sp>
        <p:sp>
          <p:nvSpPr>
            <p:cNvPr id="61" name="Прямоугольник 60">
              <a:extLst>
                <a:ext uri="{FF2B5EF4-FFF2-40B4-BE49-F238E27FC236}">
                  <a16:creationId xmlns:a16="http://schemas.microsoft.com/office/drawing/2014/main" id="{48A3BB30-4035-44B0-B16C-A7BBFADABA65}"/>
                </a:ext>
              </a:extLst>
            </p:cNvPr>
            <p:cNvSpPr/>
            <p:nvPr/>
          </p:nvSpPr>
          <p:spPr>
            <a:xfrm>
              <a:off x="5455795" y="3533184"/>
              <a:ext cx="3060000" cy="468000"/>
            </a:xfrm>
            <a:prstGeom prst="rect">
              <a:avLst/>
            </a:prstGeom>
            <a:solidFill>
              <a:schemeClr val="accent6"/>
            </a:solidFill>
            <a:ln w="2222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a:ea typeface="+mn-ea"/>
                <a:cs typeface="+mn-cs"/>
              </a:endParaRPr>
            </a:p>
          </p:txBody>
        </p:sp>
        <p:sp>
          <p:nvSpPr>
            <p:cNvPr id="62" name="TextBox 61">
              <a:extLst>
                <a:ext uri="{FF2B5EF4-FFF2-40B4-BE49-F238E27FC236}">
                  <a16:creationId xmlns:a16="http://schemas.microsoft.com/office/drawing/2014/main" id="{641FB20A-054A-40BE-9063-6F650AF9A4B3}"/>
                </a:ext>
              </a:extLst>
            </p:cNvPr>
            <p:cNvSpPr txBox="1"/>
            <p:nvPr/>
          </p:nvSpPr>
          <p:spPr>
            <a:xfrm>
              <a:off x="5455662" y="3582518"/>
              <a:ext cx="305999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dirty="0" err="1">
                  <a:ln>
                    <a:noFill/>
                  </a:ln>
                  <a:solidFill>
                    <a:srgbClr val="FFFFFF"/>
                  </a:solidFill>
                  <a:effectLst/>
                  <a:uLnTx/>
                  <a:uFillTx/>
                  <a:latin typeface="Roboto Medium" panose="02000000000000000000" pitchFamily="2" charset="0"/>
                  <a:ea typeface="Roboto Medium" panose="02000000000000000000" pitchFamily="2" charset="0"/>
                  <a:cs typeface="Roboto Medium" panose="02000000000000000000" pitchFamily="2" charset="0"/>
                </a:rPr>
                <a:t>MedMCQA</a:t>
              </a:r>
              <a:endParaRPr kumimoji="0" lang="en-US" sz="1800" b="0" i="0" u="none" strike="noStrike" kern="100" cap="none" spc="0" normalizeH="0" baseline="0" noProof="0" dirty="0">
                <a:ln>
                  <a:noFill/>
                </a:ln>
                <a:solidFill>
                  <a:srgbClr val="FFFFFF"/>
                </a:solidFill>
                <a:effectLst/>
                <a:uLnTx/>
                <a:uFillTx/>
                <a:latin typeface="Roboto Medium" panose="02000000000000000000" pitchFamily="2" charset="0"/>
                <a:ea typeface="Roboto Medium" panose="02000000000000000000" pitchFamily="2" charset="0"/>
                <a:cs typeface="Roboto Medium" panose="02000000000000000000" pitchFamily="2" charset="0"/>
              </a:endParaRPr>
            </a:p>
          </p:txBody>
        </p:sp>
        <p:sp>
          <p:nvSpPr>
            <p:cNvPr id="63" name="TextBox 62">
              <a:extLst>
                <a:ext uri="{FF2B5EF4-FFF2-40B4-BE49-F238E27FC236}">
                  <a16:creationId xmlns:a16="http://schemas.microsoft.com/office/drawing/2014/main" id="{5E561EF8-F4A0-4784-A55F-0B35644738A0}"/>
                </a:ext>
              </a:extLst>
            </p:cNvPr>
            <p:cNvSpPr txBox="1"/>
            <p:nvPr/>
          </p:nvSpPr>
          <p:spPr>
            <a:xfrm>
              <a:off x="5532774" y="4124924"/>
              <a:ext cx="2721327" cy="1292662"/>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4,183 questions from Indian medical entrance exams (AIIMS &amp; NEET PG) spanning 2.4k healthcare topics, designed to address real-world medical entrance exam questions</a:t>
              </a:r>
            </a:p>
          </p:txBody>
        </p:sp>
        <p:sp>
          <p:nvSpPr>
            <p:cNvPr id="64" name="Прямоугольник 63">
              <a:extLst>
                <a:ext uri="{FF2B5EF4-FFF2-40B4-BE49-F238E27FC236}">
                  <a16:creationId xmlns:a16="http://schemas.microsoft.com/office/drawing/2014/main" id="{1FB2F7A9-DE6E-4A17-AAFA-ED12D2ED0297}"/>
                </a:ext>
              </a:extLst>
            </p:cNvPr>
            <p:cNvSpPr/>
            <p:nvPr/>
          </p:nvSpPr>
          <p:spPr>
            <a:xfrm>
              <a:off x="8616871" y="1835127"/>
              <a:ext cx="3060000" cy="1620000"/>
            </a:xfrm>
            <a:prstGeom prst="rect">
              <a:avLst/>
            </a:prstGeom>
            <a:solidFill>
              <a:schemeClr val="bg1"/>
            </a:solidFill>
            <a:ln w="254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a:ea typeface="+mn-ea"/>
                <a:cs typeface="+mn-cs"/>
              </a:endParaRPr>
            </a:p>
          </p:txBody>
        </p:sp>
        <p:sp>
          <p:nvSpPr>
            <p:cNvPr id="65" name="Прямоугольник 64">
              <a:extLst>
                <a:ext uri="{FF2B5EF4-FFF2-40B4-BE49-F238E27FC236}">
                  <a16:creationId xmlns:a16="http://schemas.microsoft.com/office/drawing/2014/main" id="{3F4F0FC3-A914-403E-969F-67910729F486}"/>
                </a:ext>
              </a:extLst>
            </p:cNvPr>
            <p:cNvSpPr/>
            <p:nvPr/>
          </p:nvSpPr>
          <p:spPr>
            <a:xfrm>
              <a:off x="8617006" y="1826568"/>
              <a:ext cx="3060000" cy="468000"/>
            </a:xfrm>
            <a:prstGeom prst="rect">
              <a:avLst/>
            </a:prstGeom>
            <a:solidFill>
              <a:schemeClr val="accent4"/>
            </a:solidFill>
            <a:ln w="22225">
              <a:solidFill>
                <a:schemeClr val="accent4">
                  <a:alpha val="99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a:ea typeface="+mn-ea"/>
                <a:cs typeface="+mn-cs"/>
              </a:endParaRPr>
            </a:p>
          </p:txBody>
        </p:sp>
        <p:sp>
          <p:nvSpPr>
            <p:cNvPr id="66" name="Прямоугольник 65">
              <a:extLst>
                <a:ext uri="{FF2B5EF4-FFF2-40B4-BE49-F238E27FC236}">
                  <a16:creationId xmlns:a16="http://schemas.microsoft.com/office/drawing/2014/main" id="{5D8B4622-515C-4364-98C0-5C12258B1008}"/>
                </a:ext>
              </a:extLst>
            </p:cNvPr>
            <p:cNvSpPr/>
            <p:nvPr/>
          </p:nvSpPr>
          <p:spPr>
            <a:xfrm>
              <a:off x="8616871" y="3541742"/>
              <a:ext cx="3060000" cy="2004716"/>
            </a:xfrm>
            <a:prstGeom prst="rect">
              <a:avLst/>
            </a:prstGeom>
            <a:solidFill>
              <a:schemeClr val="bg1"/>
            </a:solidFill>
            <a:ln w="254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a:ea typeface="+mn-ea"/>
                <a:cs typeface="+mn-cs"/>
              </a:endParaRPr>
            </a:p>
          </p:txBody>
        </p:sp>
        <p:sp>
          <p:nvSpPr>
            <p:cNvPr id="67" name="Прямоугольник 66">
              <a:extLst>
                <a:ext uri="{FF2B5EF4-FFF2-40B4-BE49-F238E27FC236}">
                  <a16:creationId xmlns:a16="http://schemas.microsoft.com/office/drawing/2014/main" id="{696D755E-1611-4429-B1D2-086FCBE109E7}"/>
                </a:ext>
              </a:extLst>
            </p:cNvPr>
            <p:cNvSpPr/>
            <p:nvPr/>
          </p:nvSpPr>
          <p:spPr>
            <a:xfrm>
              <a:off x="8617006" y="3533184"/>
              <a:ext cx="3060000" cy="468000"/>
            </a:xfrm>
            <a:prstGeom prst="rect">
              <a:avLst/>
            </a:prstGeom>
            <a:solidFill>
              <a:schemeClr val="accent3"/>
            </a:solidFill>
            <a:ln w="2222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a:ea typeface="+mn-ea"/>
                <a:cs typeface="+mn-cs"/>
              </a:endParaRPr>
            </a:p>
          </p:txBody>
        </p:sp>
        <p:sp>
          <p:nvSpPr>
            <p:cNvPr id="68" name="TextBox 67">
              <a:extLst>
                <a:ext uri="{FF2B5EF4-FFF2-40B4-BE49-F238E27FC236}">
                  <a16:creationId xmlns:a16="http://schemas.microsoft.com/office/drawing/2014/main" id="{6C082626-A0FD-4071-B765-4BAFBB22E9A8}"/>
                </a:ext>
              </a:extLst>
            </p:cNvPr>
            <p:cNvSpPr txBox="1"/>
            <p:nvPr/>
          </p:nvSpPr>
          <p:spPr>
            <a:xfrm>
              <a:off x="5455524" y="1875902"/>
              <a:ext cx="30722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dirty="0" err="1">
                  <a:ln>
                    <a:noFill/>
                  </a:ln>
                  <a:solidFill>
                    <a:srgbClr val="FFFFFF"/>
                  </a:solidFill>
                  <a:effectLst/>
                  <a:uLnTx/>
                  <a:uFillTx/>
                  <a:latin typeface="Roboto Medium" panose="02000000000000000000" pitchFamily="2" charset="0"/>
                  <a:ea typeface="Roboto Medium" panose="02000000000000000000" pitchFamily="2" charset="0"/>
                  <a:cs typeface="Roboto Medium" panose="02000000000000000000" pitchFamily="2" charset="0"/>
                </a:rPr>
                <a:t>MedQA</a:t>
              </a:r>
              <a:r>
                <a:rPr kumimoji="0" lang="en-US" sz="1800" b="0" i="0" u="none" strike="noStrike" kern="100" cap="none" spc="0" normalizeH="0" baseline="0" noProof="0" dirty="0">
                  <a:ln>
                    <a:noFill/>
                  </a:ln>
                  <a:solidFill>
                    <a:srgbClr val="FFFFFF"/>
                  </a:solidFill>
                  <a:effectLst/>
                  <a:uLnTx/>
                  <a:uFillTx/>
                  <a:latin typeface="Roboto Medium" panose="02000000000000000000" pitchFamily="2" charset="0"/>
                  <a:ea typeface="Roboto Medium" panose="02000000000000000000" pitchFamily="2" charset="0"/>
                  <a:cs typeface="Roboto Medium" panose="02000000000000000000" pitchFamily="2" charset="0"/>
                </a:rPr>
                <a:t> (USMLE)</a:t>
              </a:r>
            </a:p>
          </p:txBody>
        </p:sp>
        <p:sp>
          <p:nvSpPr>
            <p:cNvPr id="69" name="TextBox 68">
              <a:extLst>
                <a:ext uri="{FF2B5EF4-FFF2-40B4-BE49-F238E27FC236}">
                  <a16:creationId xmlns:a16="http://schemas.microsoft.com/office/drawing/2014/main" id="{CD950B06-0BDA-4EDE-BEA2-AEAC49B5DDFC}"/>
                </a:ext>
              </a:extLst>
            </p:cNvPr>
            <p:cNvSpPr txBox="1"/>
            <p:nvPr/>
          </p:nvSpPr>
          <p:spPr>
            <a:xfrm>
              <a:off x="8604609" y="1875902"/>
              <a:ext cx="30722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dirty="0" err="1">
                  <a:ln>
                    <a:noFill/>
                  </a:ln>
                  <a:solidFill>
                    <a:srgbClr val="FFFFFF"/>
                  </a:solidFill>
                  <a:effectLst/>
                  <a:uLnTx/>
                  <a:uFillTx/>
                  <a:latin typeface="Roboto Medium" panose="02000000000000000000" pitchFamily="2" charset="0"/>
                  <a:ea typeface="Roboto Medium" panose="02000000000000000000" pitchFamily="2" charset="0"/>
                  <a:cs typeface="Roboto Medium" panose="02000000000000000000" pitchFamily="2" charset="0"/>
                </a:rPr>
                <a:t>PubMedQA</a:t>
              </a:r>
              <a:endParaRPr kumimoji="0" lang="en-US" sz="1800" b="0" i="0" u="none" strike="noStrike" kern="100" cap="none" spc="0" normalizeH="0" baseline="0" noProof="0" dirty="0">
                <a:ln>
                  <a:noFill/>
                </a:ln>
                <a:solidFill>
                  <a:srgbClr val="FFFFFF"/>
                </a:solidFill>
                <a:effectLst/>
                <a:uLnTx/>
                <a:uFillTx/>
                <a:latin typeface="Roboto Medium" panose="02000000000000000000" pitchFamily="2" charset="0"/>
                <a:ea typeface="Roboto Medium" panose="02000000000000000000" pitchFamily="2" charset="0"/>
                <a:cs typeface="Roboto Medium" panose="02000000000000000000" pitchFamily="2" charset="0"/>
              </a:endParaRPr>
            </a:p>
          </p:txBody>
        </p:sp>
        <p:sp>
          <p:nvSpPr>
            <p:cNvPr id="70" name="TextBox 69">
              <a:extLst>
                <a:ext uri="{FF2B5EF4-FFF2-40B4-BE49-F238E27FC236}">
                  <a16:creationId xmlns:a16="http://schemas.microsoft.com/office/drawing/2014/main" id="{287BA7E9-2D40-4412-8E2E-C45005F7B835}"/>
                </a:ext>
              </a:extLst>
            </p:cNvPr>
            <p:cNvSpPr txBox="1"/>
            <p:nvPr/>
          </p:nvSpPr>
          <p:spPr>
            <a:xfrm>
              <a:off x="5532774" y="2415208"/>
              <a:ext cx="2721327" cy="892552"/>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00" cap="none" spc="0" normalizeH="0" baseline="0" noProof="0" dirty="0">
                  <a:ln>
                    <a:noFill/>
                  </a:ln>
                  <a:solidFill>
                    <a:srgbClr val="536B76"/>
                  </a:solidFill>
                  <a:effectLst/>
                  <a:uLnTx/>
                  <a:uFillTx/>
                  <a:latin typeface="Roboto"/>
                  <a:ea typeface="+mn-ea"/>
                  <a:cs typeface="+mn-cs"/>
                </a:rPr>
                <a:t>1,273 real-world questions from the US Medical License Exams (USMLE) to test general medical knowledge</a:t>
              </a:r>
              <a:endParaRPr kumimoji="0" lang="ru-UA" sz="1300" b="0" i="0" u="none" strike="noStrike" kern="1200" cap="none" spc="0" normalizeH="0" baseline="0" noProof="0" dirty="0">
                <a:ln>
                  <a:noFill/>
                </a:ln>
                <a:solidFill>
                  <a:srgbClr val="536B76"/>
                </a:solidFill>
                <a:effectLst/>
                <a:uLnTx/>
                <a:uFillTx/>
                <a:latin typeface="Roboto"/>
                <a:ea typeface="+mn-ea"/>
                <a:cs typeface="+mn-cs"/>
              </a:endParaRPr>
            </a:p>
          </p:txBody>
        </p:sp>
        <p:sp>
          <p:nvSpPr>
            <p:cNvPr id="71" name="TextBox 70">
              <a:extLst>
                <a:ext uri="{FF2B5EF4-FFF2-40B4-BE49-F238E27FC236}">
                  <a16:creationId xmlns:a16="http://schemas.microsoft.com/office/drawing/2014/main" id="{95883257-4AD9-47B3-9AF1-1578384AB528}"/>
                </a:ext>
              </a:extLst>
            </p:cNvPr>
            <p:cNvSpPr txBox="1"/>
            <p:nvPr/>
          </p:nvSpPr>
          <p:spPr>
            <a:xfrm>
              <a:off x="8709941" y="2415208"/>
              <a:ext cx="2782316" cy="892552"/>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00" cap="none" spc="0" normalizeH="0" baseline="0" noProof="0" dirty="0">
                  <a:ln>
                    <a:noFill/>
                  </a:ln>
                  <a:solidFill>
                    <a:srgbClr val="536B76"/>
                  </a:solidFill>
                  <a:effectLst/>
                  <a:uLnTx/>
                  <a:uFillTx/>
                  <a:latin typeface="Roboto"/>
                  <a:ea typeface="+mn-ea"/>
                  <a:cs typeface="+mn-cs"/>
                </a:rPr>
                <a:t>500 questions constructed to test reasoning over biomedical research texts, especially their quantitative contents</a:t>
              </a:r>
            </a:p>
          </p:txBody>
        </p:sp>
        <p:sp>
          <p:nvSpPr>
            <p:cNvPr id="72" name="TextBox 71">
              <a:extLst>
                <a:ext uri="{FF2B5EF4-FFF2-40B4-BE49-F238E27FC236}">
                  <a16:creationId xmlns:a16="http://schemas.microsoft.com/office/drawing/2014/main" id="{405D9906-545F-45DC-A94D-3E5E709EAEE4}"/>
                </a:ext>
              </a:extLst>
            </p:cNvPr>
            <p:cNvSpPr txBox="1"/>
            <p:nvPr/>
          </p:nvSpPr>
          <p:spPr>
            <a:xfrm>
              <a:off x="8616736" y="3582518"/>
              <a:ext cx="3060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dirty="0">
                  <a:ln>
                    <a:noFill/>
                  </a:ln>
                  <a:solidFill>
                    <a:srgbClr val="FFFFFF"/>
                  </a:solidFill>
                  <a:effectLst/>
                  <a:uLnTx/>
                  <a:uFillTx/>
                  <a:latin typeface="Roboto Medium" panose="02000000000000000000" pitchFamily="2" charset="0"/>
                  <a:ea typeface="Roboto Medium" panose="02000000000000000000" pitchFamily="2" charset="0"/>
                  <a:cs typeface="Roboto Medium" panose="02000000000000000000" pitchFamily="2" charset="0"/>
                </a:rPr>
                <a:t>MMLU</a:t>
              </a:r>
            </a:p>
          </p:txBody>
        </p:sp>
        <p:sp>
          <p:nvSpPr>
            <p:cNvPr id="73" name="TextBox 72">
              <a:extLst>
                <a:ext uri="{FF2B5EF4-FFF2-40B4-BE49-F238E27FC236}">
                  <a16:creationId xmlns:a16="http://schemas.microsoft.com/office/drawing/2014/main" id="{B8781CBC-2E3B-4839-8274-8E64A5ECFB27}"/>
                </a:ext>
              </a:extLst>
            </p:cNvPr>
            <p:cNvSpPr txBox="1"/>
            <p:nvPr/>
          </p:nvSpPr>
          <p:spPr>
            <a:xfrm>
              <a:off x="8709940" y="4124924"/>
              <a:ext cx="2935469" cy="10926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00" cap="none" spc="0" normalizeH="0" baseline="0" noProof="0" dirty="0">
                  <a:ln>
                    <a:noFill/>
                  </a:ln>
                  <a:solidFill>
                    <a:srgbClr val="536B76"/>
                  </a:solidFill>
                  <a:effectLst/>
                  <a:uLnTx/>
                  <a:uFillTx/>
                  <a:latin typeface="Roboto"/>
                  <a:ea typeface="+mn-ea"/>
                  <a:cs typeface="+mn-cs"/>
                </a:rPr>
                <a:t>College-level questions on Clinical knowledge (265), Medical genetics (100),</a:t>
              </a:r>
              <a:r>
                <a:rPr kumimoji="0" lang="ru-RU" sz="1300" b="0" i="0" u="none" strike="noStrike" kern="100" cap="none" spc="0" normalizeH="0" baseline="0" noProof="0" dirty="0">
                  <a:ln>
                    <a:noFill/>
                  </a:ln>
                  <a:solidFill>
                    <a:srgbClr val="536B76"/>
                  </a:solidFill>
                  <a:effectLst/>
                  <a:uLnTx/>
                  <a:uFillTx/>
                  <a:latin typeface="Roboto"/>
                  <a:ea typeface="+mn-ea"/>
                  <a:cs typeface="+mn-cs"/>
                </a:rPr>
                <a:t> </a:t>
              </a:r>
              <a:r>
                <a:rPr kumimoji="0" lang="en-US" sz="1300" b="0" i="0" u="none" strike="noStrike" kern="100" cap="none" spc="0" normalizeH="0" baseline="0" noProof="0" dirty="0">
                  <a:ln>
                    <a:noFill/>
                  </a:ln>
                  <a:solidFill>
                    <a:srgbClr val="536B76"/>
                  </a:solidFill>
                  <a:effectLst/>
                  <a:uLnTx/>
                  <a:uFillTx/>
                  <a:latin typeface="Roboto"/>
                  <a:ea typeface="+mn-ea"/>
                  <a:cs typeface="+mn-cs"/>
                </a:rPr>
                <a:t>Anatomy (135), Professional medicine (272), College biology (144), and College medicine (173)</a:t>
              </a:r>
            </a:p>
          </p:txBody>
        </p:sp>
      </p:grpSp>
      <p:grpSp>
        <p:nvGrpSpPr>
          <p:cNvPr id="74" name="Группа 73">
            <a:extLst>
              <a:ext uri="{FF2B5EF4-FFF2-40B4-BE49-F238E27FC236}">
                <a16:creationId xmlns:a16="http://schemas.microsoft.com/office/drawing/2014/main" id="{2EB11D19-10C6-4EFD-AE48-70F897B162BD}"/>
              </a:ext>
            </a:extLst>
          </p:cNvPr>
          <p:cNvGrpSpPr/>
          <p:nvPr/>
        </p:nvGrpSpPr>
        <p:grpSpPr>
          <a:xfrm>
            <a:off x="772058" y="2074756"/>
            <a:ext cx="3618873" cy="2581300"/>
            <a:chOff x="772058" y="2126907"/>
            <a:chExt cx="3618873" cy="2581300"/>
          </a:xfrm>
        </p:grpSpPr>
        <p:sp>
          <p:nvSpPr>
            <p:cNvPr id="75" name="Скругленный прямоугольник 19">
              <a:extLst>
                <a:ext uri="{FF2B5EF4-FFF2-40B4-BE49-F238E27FC236}">
                  <a16:creationId xmlns:a16="http://schemas.microsoft.com/office/drawing/2014/main" id="{D8299142-C013-40ED-A780-0ADAF5A3282B}"/>
                </a:ext>
              </a:extLst>
            </p:cNvPr>
            <p:cNvSpPr/>
            <p:nvPr/>
          </p:nvSpPr>
          <p:spPr>
            <a:xfrm>
              <a:off x="772058" y="2812876"/>
              <a:ext cx="3618873" cy="596891"/>
            </a:xfrm>
            <a:prstGeom prst="roundRect">
              <a:avLst>
                <a:gd name="adj" fmla="val 3544"/>
              </a:avLst>
            </a:prstGeom>
            <a:solidFill>
              <a:srgbClr val="F5F6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FFFFFF"/>
                </a:solidFill>
                <a:effectLst/>
                <a:uLnTx/>
                <a:uFillTx/>
                <a:latin typeface="Roboto"/>
                <a:ea typeface="+mn-ea"/>
                <a:cs typeface="+mn-cs"/>
              </a:endParaRPr>
            </a:p>
          </p:txBody>
        </p:sp>
        <p:sp>
          <p:nvSpPr>
            <p:cNvPr id="77" name="Скругленный прямоугольник 21">
              <a:extLst>
                <a:ext uri="{FF2B5EF4-FFF2-40B4-BE49-F238E27FC236}">
                  <a16:creationId xmlns:a16="http://schemas.microsoft.com/office/drawing/2014/main" id="{E04964BF-1899-4240-B85F-633300B5C38B}"/>
                </a:ext>
              </a:extLst>
            </p:cNvPr>
            <p:cNvSpPr/>
            <p:nvPr/>
          </p:nvSpPr>
          <p:spPr>
            <a:xfrm>
              <a:off x="772058" y="3460352"/>
              <a:ext cx="3618873" cy="596891"/>
            </a:xfrm>
            <a:prstGeom prst="roundRect">
              <a:avLst>
                <a:gd name="adj" fmla="val 3544"/>
              </a:avLst>
            </a:prstGeom>
            <a:solidFill>
              <a:srgbClr val="F5F6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FFFFFF"/>
                </a:solidFill>
                <a:effectLst/>
                <a:uLnTx/>
                <a:uFillTx/>
                <a:latin typeface="Roboto"/>
                <a:ea typeface="+mn-ea"/>
                <a:cs typeface="+mn-cs"/>
              </a:endParaRPr>
            </a:p>
          </p:txBody>
        </p:sp>
        <p:sp>
          <p:nvSpPr>
            <p:cNvPr id="79" name="Скругленный прямоугольник 23">
              <a:extLst>
                <a:ext uri="{FF2B5EF4-FFF2-40B4-BE49-F238E27FC236}">
                  <a16:creationId xmlns:a16="http://schemas.microsoft.com/office/drawing/2014/main" id="{A9A9FDA1-30F4-4EFF-8AAD-CA9866D8D666}"/>
                </a:ext>
              </a:extLst>
            </p:cNvPr>
            <p:cNvSpPr/>
            <p:nvPr/>
          </p:nvSpPr>
          <p:spPr>
            <a:xfrm>
              <a:off x="772058" y="4111316"/>
              <a:ext cx="3618873" cy="596891"/>
            </a:xfrm>
            <a:prstGeom prst="roundRect">
              <a:avLst>
                <a:gd name="adj" fmla="val 3544"/>
              </a:avLst>
            </a:prstGeom>
            <a:solidFill>
              <a:srgbClr val="F5F6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FFFFFF"/>
                </a:solidFill>
                <a:effectLst/>
                <a:uLnTx/>
                <a:uFillTx/>
                <a:latin typeface="Roboto"/>
                <a:ea typeface="+mn-ea"/>
                <a:cs typeface="+mn-cs"/>
              </a:endParaRPr>
            </a:p>
          </p:txBody>
        </p:sp>
        <p:sp>
          <p:nvSpPr>
            <p:cNvPr id="81" name="Скругленный прямоугольник 12">
              <a:extLst>
                <a:ext uri="{FF2B5EF4-FFF2-40B4-BE49-F238E27FC236}">
                  <a16:creationId xmlns:a16="http://schemas.microsoft.com/office/drawing/2014/main" id="{254E6C08-B46A-4127-AA83-784B1E107D5B}"/>
                </a:ext>
              </a:extLst>
            </p:cNvPr>
            <p:cNvSpPr/>
            <p:nvPr/>
          </p:nvSpPr>
          <p:spPr>
            <a:xfrm>
              <a:off x="772058" y="2126907"/>
              <a:ext cx="3618873" cy="596891"/>
            </a:xfrm>
            <a:prstGeom prst="roundRect">
              <a:avLst>
                <a:gd name="adj" fmla="val 3544"/>
              </a:avLst>
            </a:prstGeom>
            <a:solidFill>
              <a:srgbClr val="F5F6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FFFFFF"/>
                </a:solidFill>
                <a:effectLst/>
                <a:uLnTx/>
                <a:uFillTx/>
                <a:latin typeface="Roboto"/>
                <a:ea typeface="+mn-ea"/>
                <a:cs typeface="+mn-cs"/>
              </a:endParaRPr>
            </a:p>
          </p:txBody>
        </p:sp>
      </p:grpSp>
      <p:sp>
        <p:nvSpPr>
          <p:cNvPr id="84" name="Текст 2">
            <a:extLst>
              <a:ext uri="{FF2B5EF4-FFF2-40B4-BE49-F238E27FC236}">
                <a16:creationId xmlns:a16="http://schemas.microsoft.com/office/drawing/2014/main" id="{6B4F7BC5-2571-493A-938E-82EF1EC881C1}"/>
              </a:ext>
            </a:extLst>
          </p:cNvPr>
          <p:cNvSpPr txBox="1">
            <a:spLocks/>
          </p:cNvSpPr>
          <p:nvPr/>
        </p:nvSpPr>
        <p:spPr>
          <a:xfrm>
            <a:off x="729520" y="4924788"/>
            <a:ext cx="4341263" cy="634643"/>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00000"/>
              </a:lnSpc>
              <a:spcBef>
                <a:spcPts val="0"/>
              </a:spcBef>
              <a:spcAft>
                <a:spcPts val="0"/>
              </a:spcAft>
              <a:buClr>
                <a:srgbClr val="FF8A00"/>
              </a:buClr>
              <a:buSzPct val="120000"/>
              <a:buFont typeface="Arial" panose="020B0604020202020204" pitchFamily="34" charset="0"/>
              <a:buNone/>
              <a:tabLst/>
              <a:defRPr/>
            </a:pPr>
            <a:r>
              <a:rPr kumimoji="0" lang="en-US" sz="1200" b="0" i="0" u="none" strike="noStrike" kern="1200" cap="none" spc="0" normalizeH="0" baseline="0" noProof="0" dirty="0">
                <a:ln>
                  <a:noFill/>
                </a:ln>
                <a:solidFill>
                  <a:srgbClr val="FF8A00"/>
                </a:solidFill>
                <a:effectLst/>
                <a:uLnTx/>
                <a:uFillTx/>
                <a:latin typeface="Roboto" panose="02000000000000000000" pitchFamily="2" charset="0"/>
                <a:ea typeface="Roboto" panose="02000000000000000000" pitchFamily="2" charset="0"/>
                <a:cs typeface="Roboto" panose="02000000000000000000" pitchFamily="2" charset="0"/>
              </a:rPr>
              <a:t>*</a:t>
            </a:r>
            <a:r>
              <a:rPr kumimoji="0" lang="en-US" sz="1200" b="0" i="1"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 </a:t>
            </a:r>
            <a:r>
              <a:rPr kumimoji="0" lang="en-US" sz="13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on the Open Medical LLM Leaderboard Benchmark</a:t>
            </a:r>
          </a:p>
        </p:txBody>
      </p:sp>
      <p:sp>
        <p:nvSpPr>
          <p:cNvPr id="85" name="Текст 2">
            <a:extLst>
              <a:ext uri="{FF2B5EF4-FFF2-40B4-BE49-F238E27FC236}">
                <a16:creationId xmlns:a16="http://schemas.microsoft.com/office/drawing/2014/main" id="{BBB872E2-72B2-4E9D-8159-D8EB50533D66}"/>
              </a:ext>
            </a:extLst>
          </p:cNvPr>
          <p:cNvSpPr txBox="1">
            <a:spLocks/>
          </p:cNvSpPr>
          <p:nvPr/>
        </p:nvSpPr>
        <p:spPr>
          <a:xfrm>
            <a:off x="925211" y="2885384"/>
            <a:ext cx="1544376" cy="347573"/>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Med-PaLM2</a:t>
            </a:r>
          </a:p>
        </p:txBody>
      </p:sp>
      <p:sp>
        <p:nvSpPr>
          <p:cNvPr id="86" name="Текст 2">
            <a:extLst>
              <a:ext uri="{FF2B5EF4-FFF2-40B4-BE49-F238E27FC236}">
                <a16:creationId xmlns:a16="http://schemas.microsoft.com/office/drawing/2014/main" id="{02B658CF-6B23-42A1-B18D-D888171A1149}"/>
              </a:ext>
            </a:extLst>
          </p:cNvPr>
          <p:cNvSpPr txBox="1">
            <a:spLocks/>
          </p:cNvSpPr>
          <p:nvPr/>
        </p:nvSpPr>
        <p:spPr>
          <a:xfrm>
            <a:off x="3488434" y="2899170"/>
            <a:ext cx="963225" cy="320001"/>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84.09</a:t>
            </a:r>
          </a:p>
        </p:txBody>
      </p:sp>
      <p:sp>
        <p:nvSpPr>
          <p:cNvPr id="87" name="Текст 2">
            <a:extLst>
              <a:ext uri="{FF2B5EF4-FFF2-40B4-BE49-F238E27FC236}">
                <a16:creationId xmlns:a16="http://schemas.microsoft.com/office/drawing/2014/main" id="{C0690E0A-3510-47F4-A0EF-DE70582CACE9}"/>
              </a:ext>
            </a:extLst>
          </p:cNvPr>
          <p:cNvSpPr txBox="1">
            <a:spLocks/>
          </p:cNvSpPr>
          <p:nvPr/>
        </p:nvSpPr>
        <p:spPr>
          <a:xfrm>
            <a:off x="3488434" y="3546646"/>
            <a:ext cx="963225" cy="320001"/>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82.97</a:t>
            </a:r>
          </a:p>
        </p:txBody>
      </p:sp>
      <p:sp>
        <p:nvSpPr>
          <p:cNvPr id="88" name="Текст 2">
            <a:extLst>
              <a:ext uri="{FF2B5EF4-FFF2-40B4-BE49-F238E27FC236}">
                <a16:creationId xmlns:a16="http://schemas.microsoft.com/office/drawing/2014/main" id="{B1F3C907-5936-4776-8A02-83147A72A15E}"/>
              </a:ext>
            </a:extLst>
          </p:cNvPr>
          <p:cNvSpPr txBox="1">
            <a:spLocks/>
          </p:cNvSpPr>
          <p:nvPr/>
        </p:nvSpPr>
        <p:spPr>
          <a:xfrm>
            <a:off x="3499585" y="4197610"/>
            <a:ext cx="963225" cy="320001"/>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77.71</a:t>
            </a:r>
          </a:p>
        </p:txBody>
      </p:sp>
      <p:sp>
        <p:nvSpPr>
          <p:cNvPr id="89" name="Текст 2">
            <a:extLst>
              <a:ext uri="{FF2B5EF4-FFF2-40B4-BE49-F238E27FC236}">
                <a16:creationId xmlns:a16="http://schemas.microsoft.com/office/drawing/2014/main" id="{75B4CC91-189D-4B49-9FCF-25B6C2353131}"/>
              </a:ext>
            </a:extLst>
          </p:cNvPr>
          <p:cNvSpPr txBox="1">
            <a:spLocks/>
          </p:cNvSpPr>
          <p:nvPr/>
        </p:nvSpPr>
        <p:spPr>
          <a:xfrm>
            <a:off x="925211" y="3546646"/>
            <a:ext cx="1067630" cy="320001"/>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GPT-4</a:t>
            </a:r>
          </a:p>
        </p:txBody>
      </p:sp>
      <p:sp>
        <p:nvSpPr>
          <p:cNvPr id="90" name="Текст 2">
            <a:extLst>
              <a:ext uri="{FF2B5EF4-FFF2-40B4-BE49-F238E27FC236}">
                <a16:creationId xmlns:a16="http://schemas.microsoft.com/office/drawing/2014/main" id="{6B2EC346-DEC5-4561-A483-0B3EC6586294}"/>
              </a:ext>
            </a:extLst>
          </p:cNvPr>
          <p:cNvSpPr txBox="1">
            <a:spLocks/>
          </p:cNvSpPr>
          <p:nvPr/>
        </p:nvSpPr>
        <p:spPr>
          <a:xfrm>
            <a:off x="925211" y="4183824"/>
            <a:ext cx="2109519" cy="347573"/>
          </a:xfrm>
          <a:prstGeom prst="rect">
            <a:avLst/>
          </a:prstGeom>
        </p:spPr>
        <p:txBody>
          <a:bodyPr vert="horz" lIns="91440" tIns="45720" rIns="91440" bIns="45720" rtlCol="0">
            <a:norm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Llama3-FT-Med</a:t>
            </a:r>
          </a:p>
        </p:txBody>
      </p:sp>
      <p:sp>
        <p:nvSpPr>
          <p:cNvPr id="92" name="Текст 2">
            <a:extLst>
              <a:ext uri="{FF2B5EF4-FFF2-40B4-BE49-F238E27FC236}">
                <a16:creationId xmlns:a16="http://schemas.microsoft.com/office/drawing/2014/main" id="{E7395F27-E091-4138-9289-A8CBC272B55E}"/>
              </a:ext>
            </a:extLst>
          </p:cNvPr>
          <p:cNvSpPr txBox="1">
            <a:spLocks/>
          </p:cNvSpPr>
          <p:nvPr/>
        </p:nvSpPr>
        <p:spPr>
          <a:xfrm>
            <a:off x="3469584" y="2224959"/>
            <a:ext cx="916169" cy="320001"/>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2000" b="0" i="0" u="none" strike="noStrike" kern="1200" cap="none" spc="0" normalizeH="0" baseline="0" noProof="0" dirty="0">
                <a:ln>
                  <a:noFill/>
                </a:ln>
                <a:solidFill>
                  <a:srgbClr val="536B76"/>
                </a:solidFill>
                <a:effectLst/>
                <a:uLnTx/>
                <a:uFillTx/>
                <a:latin typeface="Roboto Medium" panose="02000000000000000000" pitchFamily="2" charset="0"/>
                <a:ea typeface="Roboto Medium" panose="02000000000000000000" pitchFamily="2" charset="0"/>
                <a:cs typeface="Roboto Medium" panose="02000000000000000000" pitchFamily="2" charset="0"/>
              </a:rPr>
              <a:t>91.82</a:t>
            </a:r>
            <a:endParaRPr kumimoji="0" lang="en-US" sz="2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93" name="Скругленный прямоугольник 20">
            <a:extLst>
              <a:ext uri="{FF2B5EF4-FFF2-40B4-BE49-F238E27FC236}">
                <a16:creationId xmlns:a16="http://schemas.microsoft.com/office/drawing/2014/main" id="{95E5DCDF-9798-4C6A-B591-D526635087E2}"/>
              </a:ext>
            </a:extLst>
          </p:cNvPr>
          <p:cNvSpPr/>
          <p:nvPr/>
        </p:nvSpPr>
        <p:spPr>
          <a:xfrm rot="5400000">
            <a:off x="2044177" y="3343756"/>
            <a:ext cx="2592000" cy="54000"/>
          </a:xfrm>
          <a:prstGeom prst="roundRect">
            <a:avLst>
              <a:gd name="adj" fmla="val 354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94" name="Скругленный прямоугольник 14">
            <a:extLst>
              <a:ext uri="{FF2B5EF4-FFF2-40B4-BE49-F238E27FC236}">
                <a16:creationId xmlns:a16="http://schemas.microsoft.com/office/drawing/2014/main" id="{3CB2C74A-C7FD-4098-B62C-42867C7D9C72}"/>
              </a:ext>
            </a:extLst>
          </p:cNvPr>
          <p:cNvSpPr/>
          <p:nvPr/>
        </p:nvSpPr>
        <p:spPr>
          <a:xfrm>
            <a:off x="772058" y="2658925"/>
            <a:ext cx="3618873" cy="54000"/>
          </a:xfrm>
          <a:prstGeom prst="roundRect">
            <a:avLst>
              <a:gd name="adj" fmla="val 3544"/>
            </a:avLst>
          </a:prstGeom>
          <a:solidFill>
            <a:srgbClr val="FF8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FFFFFF"/>
              </a:solidFill>
              <a:effectLst/>
              <a:uLnTx/>
              <a:uFillTx/>
              <a:latin typeface="Roboto"/>
              <a:ea typeface="+mn-ea"/>
              <a:cs typeface="+mn-cs"/>
            </a:endParaRPr>
          </a:p>
        </p:txBody>
      </p:sp>
      <p:sp>
        <p:nvSpPr>
          <p:cNvPr id="95" name="Текст 2">
            <a:extLst>
              <a:ext uri="{FF2B5EF4-FFF2-40B4-BE49-F238E27FC236}">
                <a16:creationId xmlns:a16="http://schemas.microsoft.com/office/drawing/2014/main" id="{8647B6B3-C28B-4875-A1F8-960A73FD90B7}"/>
              </a:ext>
            </a:extLst>
          </p:cNvPr>
          <p:cNvSpPr txBox="1">
            <a:spLocks/>
          </p:cNvSpPr>
          <p:nvPr/>
        </p:nvSpPr>
        <p:spPr>
          <a:xfrm>
            <a:off x="906880" y="2224959"/>
            <a:ext cx="2364558" cy="320002"/>
          </a:xfrm>
          <a:prstGeom prst="rect">
            <a:avLst/>
          </a:prstGeom>
        </p:spPr>
        <p:txBody>
          <a:bodyPr>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00" kern="1200">
                <a:solidFill>
                  <a:schemeClr val="accent1"/>
                </a:solidFill>
                <a:latin typeface="Roboto" panose="02000000000000000000" pitchFamily="2" charset="0"/>
                <a:ea typeface="Roboto"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1143057"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867" kern="1200">
                <a:solidFill>
                  <a:schemeClr val="accent1"/>
                </a:solidFill>
                <a:latin typeface="+mn-lt"/>
                <a:ea typeface="+mn-ea"/>
                <a:cs typeface="+mn-cs"/>
              </a:defRPr>
            </a:lvl3pPr>
            <a:lvl4pPr marL="1600280"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733" kern="1200">
                <a:solidFill>
                  <a:schemeClr val="accent1"/>
                </a:solidFill>
                <a:latin typeface="+mn-lt"/>
                <a:ea typeface="+mn-ea"/>
                <a:cs typeface="+mn-cs"/>
              </a:defRPr>
            </a:lvl4pPr>
            <a:lvl5pPr marL="2057503"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2000" b="0" i="0" u="none" strike="noStrike" kern="1200" cap="none" spc="0" normalizeH="0" baseline="0" noProof="0" dirty="0">
                <a:ln>
                  <a:noFill/>
                </a:ln>
                <a:solidFill>
                  <a:srgbClr val="536B76"/>
                </a:solidFill>
                <a:effectLst/>
                <a:uLnTx/>
                <a:uFillTx/>
                <a:latin typeface="Roboto Medium" panose="02000000000000000000" pitchFamily="2" charset="0"/>
                <a:ea typeface="Roboto Medium" panose="02000000000000000000" pitchFamily="2" charset="0"/>
                <a:cs typeface="Roboto Medium" panose="02000000000000000000" pitchFamily="2" charset="0"/>
              </a:rPr>
              <a:t>JSL-MedMX</a:t>
            </a:r>
            <a:endParaRPr kumimoji="0" lang="en-US" sz="2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59279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Скругленный прямоугольник 19">
            <a:extLst>
              <a:ext uri="{FF2B5EF4-FFF2-40B4-BE49-F238E27FC236}">
                <a16:creationId xmlns:a16="http://schemas.microsoft.com/office/drawing/2014/main" id="{618F1A45-1615-9640-9D90-8F42AF91D50C}"/>
              </a:ext>
            </a:extLst>
          </p:cNvPr>
          <p:cNvSpPr/>
          <p:nvPr/>
        </p:nvSpPr>
        <p:spPr>
          <a:xfrm>
            <a:off x="772058" y="3226545"/>
            <a:ext cx="3618873" cy="792000"/>
          </a:xfrm>
          <a:prstGeom prst="roundRect">
            <a:avLst>
              <a:gd name="adj" fmla="val 3544"/>
            </a:avLst>
          </a:prstGeom>
          <a:solidFill>
            <a:srgbClr val="F5F6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FFFFFF"/>
              </a:solidFill>
              <a:effectLst/>
              <a:uLnTx/>
              <a:uFillTx/>
              <a:latin typeface="Roboto"/>
              <a:ea typeface="+mn-ea"/>
              <a:cs typeface="+mn-cs"/>
            </a:endParaRPr>
          </a:p>
        </p:txBody>
      </p:sp>
      <p:sp>
        <p:nvSpPr>
          <p:cNvPr id="21" name="Скругленный прямоугольник 20">
            <a:extLst>
              <a:ext uri="{FF2B5EF4-FFF2-40B4-BE49-F238E27FC236}">
                <a16:creationId xmlns:a16="http://schemas.microsoft.com/office/drawing/2014/main" id="{77E7DC8E-66D2-4FC9-E02D-F70F33515636}"/>
              </a:ext>
            </a:extLst>
          </p:cNvPr>
          <p:cNvSpPr/>
          <p:nvPr/>
        </p:nvSpPr>
        <p:spPr>
          <a:xfrm rot="5400000">
            <a:off x="2947938" y="3603974"/>
            <a:ext cx="792000" cy="36000"/>
          </a:xfrm>
          <a:prstGeom prst="roundRect">
            <a:avLst>
              <a:gd name="adj" fmla="val 354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22" name="Скругленный прямоугольник 21">
            <a:extLst>
              <a:ext uri="{FF2B5EF4-FFF2-40B4-BE49-F238E27FC236}">
                <a16:creationId xmlns:a16="http://schemas.microsoft.com/office/drawing/2014/main" id="{74DAC9A6-0F4F-6EA3-13A4-0F390BE832B8}"/>
              </a:ext>
            </a:extLst>
          </p:cNvPr>
          <p:cNvSpPr/>
          <p:nvPr/>
        </p:nvSpPr>
        <p:spPr>
          <a:xfrm>
            <a:off x="772058" y="4080521"/>
            <a:ext cx="3618873" cy="792000"/>
          </a:xfrm>
          <a:prstGeom prst="roundRect">
            <a:avLst>
              <a:gd name="adj" fmla="val 3544"/>
            </a:avLst>
          </a:prstGeom>
          <a:solidFill>
            <a:srgbClr val="F5F6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FFFFFF"/>
              </a:solidFill>
              <a:effectLst/>
              <a:uLnTx/>
              <a:uFillTx/>
              <a:latin typeface="Roboto"/>
              <a:ea typeface="+mn-ea"/>
              <a:cs typeface="+mn-cs"/>
            </a:endParaRPr>
          </a:p>
        </p:txBody>
      </p:sp>
      <p:sp>
        <p:nvSpPr>
          <p:cNvPr id="23" name="Скругленный прямоугольник 22">
            <a:extLst>
              <a:ext uri="{FF2B5EF4-FFF2-40B4-BE49-F238E27FC236}">
                <a16:creationId xmlns:a16="http://schemas.microsoft.com/office/drawing/2014/main" id="{A2408066-58E7-C868-07B5-9D7EEEFA5FA6}"/>
              </a:ext>
            </a:extLst>
          </p:cNvPr>
          <p:cNvSpPr/>
          <p:nvPr/>
        </p:nvSpPr>
        <p:spPr>
          <a:xfrm rot="5400000">
            <a:off x="2947938" y="4457950"/>
            <a:ext cx="792000" cy="36000"/>
          </a:xfrm>
          <a:prstGeom prst="roundRect">
            <a:avLst>
              <a:gd name="adj" fmla="val 354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13" name="Скругленный прямоугольник 12">
            <a:extLst>
              <a:ext uri="{FF2B5EF4-FFF2-40B4-BE49-F238E27FC236}">
                <a16:creationId xmlns:a16="http://schemas.microsoft.com/office/drawing/2014/main" id="{9F2731E3-FEB2-2E21-B6F2-228118A09D1E}"/>
              </a:ext>
            </a:extLst>
          </p:cNvPr>
          <p:cNvSpPr/>
          <p:nvPr/>
        </p:nvSpPr>
        <p:spPr>
          <a:xfrm>
            <a:off x="772058" y="2325112"/>
            <a:ext cx="3618873" cy="792000"/>
          </a:xfrm>
          <a:prstGeom prst="roundRect">
            <a:avLst>
              <a:gd name="adj" fmla="val 3544"/>
            </a:avLst>
          </a:prstGeom>
          <a:solidFill>
            <a:srgbClr val="F5F6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16" name="Скругленный прямоугольник 15">
            <a:extLst>
              <a:ext uri="{FF2B5EF4-FFF2-40B4-BE49-F238E27FC236}">
                <a16:creationId xmlns:a16="http://schemas.microsoft.com/office/drawing/2014/main" id="{B0D25510-2BE5-D561-544C-2FA6A0C25798}"/>
              </a:ext>
            </a:extLst>
          </p:cNvPr>
          <p:cNvSpPr/>
          <p:nvPr/>
        </p:nvSpPr>
        <p:spPr>
          <a:xfrm rot="5400000">
            <a:off x="2947938" y="2703112"/>
            <a:ext cx="792000" cy="36000"/>
          </a:xfrm>
          <a:prstGeom prst="roundRect">
            <a:avLst>
              <a:gd name="adj" fmla="val 354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15" name="Скругленный прямоугольник 14">
            <a:extLst>
              <a:ext uri="{FF2B5EF4-FFF2-40B4-BE49-F238E27FC236}">
                <a16:creationId xmlns:a16="http://schemas.microsoft.com/office/drawing/2014/main" id="{413C2683-F729-84B7-31B0-E098822E7E4C}"/>
              </a:ext>
            </a:extLst>
          </p:cNvPr>
          <p:cNvSpPr/>
          <p:nvPr/>
        </p:nvSpPr>
        <p:spPr>
          <a:xfrm>
            <a:off x="772058" y="3112690"/>
            <a:ext cx="3618873" cy="54000"/>
          </a:xfrm>
          <a:prstGeom prst="roundRect">
            <a:avLst>
              <a:gd name="adj" fmla="val 3544"/>
            </a:avLst>
          </a:prstGeom>
          <a:solidFill>
            <a:srgbClr val="FF8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FFFFFF"/>
              </a:solidFill>
              <a:effectLst/>
              <a:uLnTx/>
              <a:uFillTx/>
              <a:latin typeface="Roboto"/>
              <a:ea typeface="+mn-ea"/>
              <a:cs typeface="+mn-cs"/>
            </a:endParaRPr>
          </a:p>
        </p:txBody>
      </p:sp>
      <p:sp>
        <p:nvSpPr>
          <p:cNvPr id="2" name="Текст 1">
            <a:extLst>
              <a:ext uri="{FF2B5EF4-FFF2-40B4-BE49-F238E27FC236}">
                <a16:creationId xmlns:a16="http://schemas.microsoft.com/office/drawing/2014/main" id="{6CB084DC-33B2-80E5-7C0B-E5D6D3A8E2D8}"/>
              </a:ext>
            </a:extLst>
          </p:cNvPr>
          <p:cNvSpPr>
            <a:spLocks noGrp="1"/>
          </p:cNvSpPr>
          <p:nvPr>
            <p:ph type="body" sz="quarter" idx="11"/>
          </p:nvPr>
        </p:nvSpPr>
        <p:spPr>
          <a:xfrm>
            <a:off x="688929" y="1007920"/>
            <a:ext cx="10235893" cy="719309"/>
          </a:xfrm>
        </p:spPr>
        <p:txBody>
          <a:bodyPr vert="horz" lIns="91440" tIns="45720" rIns="91440" bIns="45720" rtlCol="0" anchor="t">
            <a:noAutofit/>
          </a:bodyPr>
          <a:lstStyle/>
          <a:p>
            <a:r>
              <a:rPr lang="en-US" dirty="0"/>
              <a:t>First 7B LLM to Beat GPT-4 on </a:t>
            </a:r>
            <a:r>
              <a:rPr lang="en-US" dirty="0" err="1"/>
              <a:t>PubMedQA</a:t>
            </a:r>
            <a:endParaRPr lang="en-US" dirty="0"/>
          </a:p>
        </p:txBody>
      </p:sp>
      <p:sp>
        <p:nvSpPr>
          <p:cNvPr id="4" name="Текст 2">
            <a:extLst>
              <a:ext uri="{FF2B5EF4-FFF2-40B4-BE49-F238E27FC236}">
                <a16:creationId xmlns:a16="http://schemas.microsoft.com/office/drawing/2014/main" id="{6A187BCC-6AC1-DAC8-5C82-E47AD9D815EF}"/>
              </a:ext>
            </a:extLst>
          </p:cNvPr>
          <p:cNvSpPr txBox="1">
            <a:spLocks/>
          </p:cNvSpPr>
          <p:nvPr/>
        </p:nvSpPr>
        <p:spPr>
          <a:xfrm>
            <a:off x="766763" y="4998275"/>
            <a:ext cx="3544768" cy="506656"/>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50000"/>
              </a:lnSpc>
              <a:spcBef>
                <a:spcPts val="1000"/>
              </a:spcBef>
              <a:spcAft>
                <a:spcPts val="0"/>
              </a:spcAft>
              <a:buClr>
                <a:srgbClr val="FF8A00"/>
              </a:buClr>
              <a:buSzPct val="120000"/>
              <a:buFont typeface="Arial" panose="020B0604020202020204" pitchFamily="34" charset="0"/>
              <a:buNone/>
              <a:tabLst/>
              <a:defRPr/>
            </a:pPr>
            <a:r>
              <a:rPr kumimoji="0" lang="en-US" sz="12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 Reproducible using the LLM evaluation harness</a:t>
            </a:r>
          </a:p>
        </p:txBody>
      </p:sp>
      <p:sp>
        <p:nvSpPr>
          <p:cNvPr id="5" name="Текст 2">
            <a:extLst>
              <a:ext uri="{FF2B5EF4-FFF2-40B4-BE49-F238E27FC236}">
                <a16:creationId xmlns:a16="http://schemas.microsoft.com/office/drawing/2014/main" id="{8BD199B4-3105-B341-B2F6-FC9C6EAD7256}"/>
              </a:ext>
            </a:extLst>
          </p:cNvPr>
          <p:cNvSpPr txBox="1">
            <a:spLocks/>
          </p:cNvSpPr>
          <p:nvPr/>
        </p:nvSpPr>
        <p:spPr>
          <a:xfrm>
            <a:off x="925211" y="3448759"/>
            <a:ext cx="1544376" cy="347573"/>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GPT-4</a:t>
            </a:r>
          </a:p>
        </p:txBody>
      </p:sp>
      <p:sp>
        <p:nvSpPr>
          <p:cNvPr id="7" name="Текст 2">
            <a:extLst>
              <a:ext uri="{FF2B5EF4-FFF2-40B4-BE49-F238E27FC236}">
                <a16:creationId xmlns:a16="http://schemas.microsoft.com/office/drawing/2014/main" id="{CB9A4C36-503D-61BB-1B5E-2FB5485D9F09}"/>
              </a:ext>
            </a:extLst>
          </p:cNvPr>
          <p:cNvSpPr txBox="1">
            <a:spLocks/>
          </p:cNvSpPr>
          <p:nvPr/>
        </p:nvSpPr>
        <p:spPr>
          <a:xfrm>
            <a:off x="3488434" y="3462545"/>
            <a:ext cx="963225" cy="320001"/>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75.1</a:t>
            </a:r>
          </a:p>
        </p:txBody>
      </p:sp>
      <p:sp>
        <p:nvSpPr>
          <p:cNvPr id="8" name="Текст 2">
            <a:extLst>
              <a:ext uri="{FF2B5EF4-FFF2-40B4-BE49-F238E27FC236}">
                <a16:creationId xmlns:a16="http://schemas.microsoft.com/office/drawing/2014/main" id="{2C7E70B6-B0D3-7A92-D0AF-64018CFE92C1}"/>
              </a:ext>
            </a:extLst>
          </p:cNvPr>
          <p:cNvSpPr txBox="1">
            <a:spLocks/>
          </p:cNvSpPr>
          <p:nvPr/>
        </p:nvSpPr>
        <p:spPr>
          <a:xfrm>
            <a:off x="3488434" y="4316521"/>
            <a:ext cx="963225" cy="320001"/>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78.0</a:t>
            </a:r>
          </a:p>
        </p:txBody>
      </p:sp>
      <p:sp>
        <p:nvSpPr>
          <p:cNvPr id="10" name="Текст 2">
            <a:extLst>
              <a:ext uri="{FF2B5EF4-FFF2-40B4-BE49-F238E27FC236}">
                <a16:creationId xmlns:a16="http://schemas.microsoft.com/office/drawing/2014/main" id="{7EDDF1AF-40D9-D7AA-97C5-3FE8F31CBBDD}"/>
              </a:ext>
            </a:extLst>
          </p:cNvPr>
          <p:cNvSpPr txBox="1">
            <a:spLocks/>
          </p:cNvSpPr>
          <p:nvPr/>
        </p:nvSpPr>
        <p:spPr>
          <a:xfrm>
            <a:off x="925210" y="4174523"/>
            <a:ext cx="2062539" cy="603996"/>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Single Human Performance</a:t>
            </a:r>
          </a:p>
        </p:txBody>
      </p:sp>
      <p:sp>
        <p:nvSpPr>
          <p:cNvPr id="3" name="Текст 2">
            <a:extLst>
              <a:ext uri="{FF2B5EF4-FFF2-40B4-BE49-F238E27FC236}">
                <a16:creationId xmlns:a16="http://schemas.microsoft.com/office/drawing/2014/main" id="{93DA77FD-24E0-E900-B494-50F700285EBD}"/>
              </a:ext>
            </a:extLst>
          </p:cNvPr>
          <p:cNvSpPr>
            <a:spLocks noGrp="1"/>
          </p:cNvSpPr>
          <p:nvPr>
            <p:ph type="body" sz="quarter" idx="12"/>
          </p:nvPr>
        </p:nvSpPr>
        <p:spPr>
          <a:xfrm>
            <a:off x="925211" y="2561112"/>
            <a:ext cx="2283967" cy="320001"/>
          </a:xfrm>
        </p:spPr>
        <p:txBody>
          <a:bodyPr>
            <a:noAutofit/>
          </a:bodyPr>
          <a:lstStyle/>
          <a:p>
            <a:pPr marL="0" indent="0">
              <a:buNone/>
            </a:pPr>
            <a:r>
              <a:rPr lang="en-US" sz="1800" dirty="0">
                <a:latin typeface="Roboto Medium" panose="02000000000000000000" pitchFamily="2" charset="0"/>
                <a:ea typeface="Roboto Medium" panose="02000000000000000000" pitchFamily="2" charset="0"/>
                <a:cs typeface="Roboto Medium" panose="02000000000000000000" pitchFamily="2" charset="0"/>
              </a:rPr>
              <a:t>JSL-MedLX-7B</a:t>
            </a:r>
            <a:endParaRPr lang="en-US" sz="1800" dirty="0">
              <a:latin typeface="Roboto" panose="02000000000000000000" pitchFamily="2" charset="0"/>
              <a:ea typeface="Roboto" panose="02000000000000000000" pitchFamily="2" charset="0"/>
              <a:cs typeface="Roboto" panose="02000000000000000000" pitchFamily="2" charset="0"/>
            </a:endParaRPr>
          </a:p>
        </p:txBody>
      </p:sp>
      <p:sp>
        <p:nvSpPr>
          <p:cNvPr id="6" name="Текст 2">
            <a:extLst>
              <a:ext uri="{FF2B5EF4-FFF2-40B4-BE49-F238E27FC236}">
                <a16:creationId xmlns:a16="http://schemas.microsoft.com/office/drawing/2014/main" id="{CCBB6C3D-8492-C67B-C664-384BE1A850B0}"/>
              </a:ext>
            </a:extLst>
          </p:cNvPr>
          <p:cNvSpPr txBox="1">
            <a:spLocks/>
          </p:cNvSpPr>
          <p:nvPr/>
        </p:nvSpPr>
        <p:spPr>
          <a:xfrm>
            <a:off x="3488434" y="2561112"/>
            <a:ext cx="794175" cy="320001"/>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1pPr>
            <a:lvl2pPr marL="685834" indent="-228611" algn="l" defTabSz="914446" rtl="0" eaLnBrk="1" latinLnBrk="0" hangingPunct="1">
              <a:lnSpc>
                <a:spcPct val="90000"/>
              </a:lnSpc>
              <a:spcBef>
                <a:spcPts val="500"/>
              </a:spcBef>
              <a:buClr>
                <a:schemeClr val="accent2"/>
              </a:buClr>
              <a:buSzPct val="120000"/>
              <a:buFont typeface="Arial" panose="020B0604020202020204" pitchFamily="34" charset="0"/>
              <a:buChar char="•"/>
              <a:defRPr sz="2400" kern="1200">
                <a:solidFill>
                  <a:schemeClr val="accent1"/>
                </a:solidFill>
                <a:latin typeface="+mn-lt"/>
                <a:ea typeface="+mn-ea"/>
                <a:cs typeface="+mn-cs"/>
              </a:defRPr>
            </a:lvl2pPr>
            <a:lvl3pPr marL="0"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Roboto Light" panose="02000000000000000000" pitchFamily="2" charset="0"/>
                <a:ea typeface="Roboto Light" panose="02000000000000000000" pitchFamily="2" charset="0"/>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F8A00"/>
              </a:buClr>
              <a:buSzPct val="120000"/>
              <a:buFont typeface="Arial" panose="020B0604020202020204" pitchFamily="34" charset="0"/>
              <a:buNone/>
              <a:tabLst/>
              <a:defRPr/>
            </a:pPr>
            <a:r>
              <a:rPr kumimoji="0" lang="en-US" sz="1800" b="0" i="0" u="none" strike="noStrike" kern="1200" cap="none" spc="0" normalizeH="0" baseline="0" noProof="0" dirty="0">
                <a:ln>
                  <a:noFill/>
                </a:ln>
                <a:solidFill>
                  <a:srgbClr val="536B76"/>
                </a:solidFill>
                <a:effectLst/>
                <a:uLnTx/>
                <a:uFillTx/>
                <a:latin typeface="Roboto Medium" panose="02000000000000000000" pitchFamily="2" charset="0"/>
                <a:ea typeface="Roboto Medium" panose="02000000000000000000" pitchFamily="2" charset="0"/>
                <a:cs typeface="Roboto Medium" panose="02000000000000000000" pitchFamily="2" charset="0"/>
              </a:rPr>
              <a:t>78.4</a:t>
            </a:r>
            <a:endParaRPr kumimoji="0" lang="en-US" sz="18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37" name="Группа 36">
            <a:extLst>
              <a:ext uri="{FF2B5EF4-FFF2-40B4-BE49-F238E27FC236}">
                <a16:creationId xmlns:a16="http://schemas.microsoft.com/office/drawing/2014/main" id="{BC6F1CBF-424C-2E41-FE32-23E3B136930B}"/>
              </a:ext>
            </a:extLst>
          </p:cNvPr>
          <p:cNvGrpSpPr/>
          <p:nvPr/>
        </p:nvGrpSpPr>
        <p:grpSpPr>
          <a:xfrm>
            <a:off x="5542844" y="1873167"/>
            <a:ext cx="5953180" cy="3778278"/>
            <a:chOff x="5542844" y="1873167"/>
            <a:chExt cx="5953180" cy="3778278"/>
          </a:xfrm>
        </p:grpSpPr>
        <p:sp>
          <p:nvSpPr>
            <p:cNvPr id="17" name="Скругленный прямоугольник 16">
              <a:extLst>
                <a:ext uri="{FF2B5EF4-FFF2-40B4-BE49-F238E27FC236}">
                  <a16:creationId xmlns:a16="http://schemas.microsoft.com/office/drawing/2014/main" id="{0F64E9D9-1920-5532-23EE-2345EA03ABB3}"/>
                </a:ext>
              </a:extLst>
            </p:cNvPr>
            <p:cNvSpPr/>
            <p:nvPr/>
          </p:nvSpPr>
          <p:spPr>
            <a:xfrm>
              <a:off x="5542844" y="1873167"/>
              <a:ext cx="5953180" cy="3778278"/>
            </a:xfrm>
            <a:prstGeom prst="roundRect">
              <a:avLst>
                <a:gd name="adj" fmla="val 1710"/>
              </a:avLst>
            </a:prstGeom>
            <a:solidFill>
              <a:schemeClr val="bg1"/>
            </a:solidFill>
            <a:ln w="19050">
              <a:noFill/>
            </a:ln>
            <a:effectLst>
              <a:outerShdw blurRad="76200" sx="102000" sy="102000" algn="ctr" rotWithShape="0">
                <a:schemeClr val="tx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dirty="0">
                <a:ln>
                  <a:noFill/>
                </a:ln>
                <a:solidFill>
                  <a:srgbClr val="FFFFFF"/>
                </a:solidFill>
                <a:effectLst/>
                <a:uLnTx/>
                <a:uFillTx/>
                <a:latin typeface="Roboto"/>
                <a:ea typeface="+mn-ea"/>
                <a:cs typeface="+mn-cs"/>
              </a:endParaRPr>
            </a:p>
          </p:txBody>
        </p:sp>
        <p:sp>
          <p:nvSpPr>
            <p:cNvPr id="26" name="TextBox 25">
              <a:extLst>
                <a:ext uri="{FF2B5EF4-FFF2-40B4-BE49-F238E27FC236}">
                  <a16:creationId xmlns:a16="http://schemas.microsoft.com/office/drawing/2014/main" id="{24392C23-0A05-C5C9-CF8C-1F96F96DB635}"/>
                </a:ext>
              </a:extLst>
            </p:cNvPr>
            <p:cNvSpPr txBox="1"/>
            <p:nvPr/>
          </p:nvSpPr>
          <p:spPr>
            <a:xfrm>
              <a:off x="5842784" y="2192646"/>
              <a:ext cx="556779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E4095"/>
                  </a:solidFill>
                  <a:effectLst/>
                  <a:uLnTx/>
                  <a:uFillTx/>
                  <a:latin typeface="Roboto Medium" panose="02000000000000000000" pitchFamily="2" charset="0"/>
                  <a:ea typeface="Roboto Medium" panose="02000000000000000000" pitchFamily="2" charset="0"/>
                  <a:cs typeface="Roboto Medium" panose="02000000000000000000" pitchFamily="2" charset="0"/>
                </a:rPr>
                <a:t>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Do preoperative statins reduce atrial fibrillation after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coronary artery bypass grafting?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E4095"/>
                  </a:solidFill>
                  <a:effectLst/>
                  <a:uLnTx/>
                  <a:uFillTx/>
                  <a:latin typeface="Roboto Medium" panose="02000000000000000000" pitchFamily="2" charset="0"/>
                  <a:ea typeface="Roboto Medium" panose="02000000000000000000" pitchFamily="2" charset="0"/>
                  <a:cs typeface="Roboto Medium" panose="02000000000000000000" pitchFamily="2" charset="0"/>
                </a:rPr>
                <a:t>Context: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(Objective) Recent studies have demonstrated that statins have pleiotropic effects, including anti-inflammatory effects and atrial fibrillation (AF) preventive effects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(Methods) 221 patients underwent CABG in our hospital from 2004 to 2007. 14 patients with preoperative AF and 4 patients with concomitant valve surgery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(Results) The overall incidence of postoperative AF was 26%. Postoperative AF was significantly lower in the Statin group compared with the Non-statin group (16% versus 33%, p=0.005). Multivariate analysis demonstrated that independent predictors of AF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E4095"/>
                  </a:solidFill>
                  <a:effectLst/>
                  <a:uLnTx/>
                  <a:uFillTx/>
                  <a:latin typeface="Roboto Medium" panose="02000000000000000000" pitchFamily="2" charset="0"/>
                  <a:ea typeface="Roboto Medium" panose="02000000000000000000" pitchFamily="2" charset="0"/>
                  <a:cs typeface="Roboto Medium" panose="02000000000000000000" pitchFamily="2" charset="0"/>
                </a:rPr>
                <a:t>Long 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(Conclusion) Our study indicated that preoperative statin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therapy seems to reduce AF development after CABG.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sng"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E4095"/>
                  </a:solidFill>
                  <a:effectLst/>
                  <a:uLnTx/>
                  <a:uFillTx/>
                  <a:latin typeface="Roboto Medium" panose="02000000000000000000" pitchFamily="2" charset="0"/>
                  <a:ea typeface="Roboto Medium" panose="02000000000000000000" pitchFamily="2" charset="0"/>
                  <a:cs typeface="Roboto Medium" panose="02000000000000000000" pitchFamily="2" charset="0"/>
                </a:rPr>
                <a:t>Short 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6B76"/>
                  </a:solidFill>
                  <a:effectLst/>
                  <a:uLnTx/>
                  <a:uFillTx/>
                  <a:latin typeface="Roboto" panose="02000000000000000000" pitchFamily="2" charset="0"/>
                  <a:ea typeface="Roboto" panose="02000000000000000000" pitchFamily="2" charset="0"/>
                  <a:cs typeface="Roboto" panose="02000000000000000000" pitchFamily="2" charset="0"/>
                </a:rPr>
                <a:t>yes</a:t>
              </a:r>
            </a:p>
          </p:txBody>
        </p:sp>
      </p:grpSp>
    </p:spTree>
    <p:extLst>
      <p:ext uri="{BB962C8B-B14F-4D97-AF65-F5344CB8AC3E}">
        <p14:creationId xmlns:p14="http://schemas.microsoft.com/office/powerpoint/2010/main" val="37099994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22252B76-0034-4E8E-B4CE-38F7D7CDFA44}"/>
              </a:ext>
            </a:extLst>
          </p:cNvPr>
          <p:cNvSpPr>
            <a:spLocks noChangeAspect="1" noChangeArrowheads="1"/>
          </p:cNvSpPr>
          <p:nvPr/>
        </p:nvSpPr>
        <p:spPr bwMode="auto">
          <a:xfrm>
            <a:off x="5943599" y="3276599"/>
            <a:ext cx="3209365" cy="3209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8D9"/>
              </a:solidFill>
              <a:effectLst/>
              <a:uLnTx/>
              <a:uFillTx/>
              <a:latin typeface="Roboto"/>
              <a:ea typeface="+mn-ea"/>
              <a:cs typeface="+mn-cs"/>
            </a:endParaRPr>
          </a:p>
        </p:txBody>
      </p:sp>
      <p:sp>
        <p:nvSpPr>
          <p:cNvPr id="7" name="Текст 1">
            <a:extLst>
              <a:ext uri="{FF2B5EF4-FFF2-40B4-BE49-F238E27FC236}">
                <a16:creationId xmlns:a16="http://schemas.microsoft.com/office/drawing/2014/main" id="{E1D820D3-96EE-4E8A-AD13-672DA3D1D36C}"/>
              </a:ext>
            </a:extLst>
          </p:cNvPr>
          <p:cNvSpPr>
            <a:spLocks noGrp="1"/>
          </p:cNvSpPr>
          <p:nvPr/>
        </p:nvSpPr>
        <p:spPr>
          <a:xfrm>
            <a:off x="350748" y="471674"/>
            <a:ext cx="10549365" cy="719309"/>
          </a:xfrm>
          <a:prstGeom prst="rect">
            <a:avLst/>
          </a:prstGeom>
        </p:spPr>
        <p:txBody>
          <a:bodyPr vert="horz" lIns="91440" tIns="45720" rIns="91440" bIns="45720" rtlCol="0" anchor="t">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3200" kern="1200">
                <a:solidFill>
                  <a:schemeClr val="tx1"/>
                </a:solidFill>
                <a:latin typeface="Arial Black" panose="020B0A04020102020204" pitchFamily="34" charset="0"/>
                <a:ea typeface="Roboto Light" panose="02000000000000000000" pitchFamily="2" charset="0"/>
                <a:cs typeface="+mn-cs"/>
              </a:defRPr>
            </a:lvl1pPr>
            <a:lvl2pPr marL="457223" indent="0" algn="l" defTabSz="914446" rtl="0" eaLnBrk="1" latinLnBrk="0" hangingPunct="1">
              <a:lnSpc>
                <a:spcPct val="90000"/>
              </a:lnSpc>
              <a:spcBef>
                <a:spcPts val="500"/>
              </a:spcBef>
              <a:buClr>
                <a:schemeClr val="accent2"/>
              </a:buClr>
              <a:buSzPct val="120000"/>
              <a:buFont typeface="Arial" panose="020B0604020202020204" pitchFamily="34" charset="0"/>
              <a:buNone/>
              <a:defRPr sz="2400" kern="1200">
                <a:solidFill>
                  <a:schemeClr val="accent1"/>
                </a:solidFill>
                <a:latin typeface="+mn-lt"/>
                <a:ea typeface="+mn-ea"/>
                <a:cs typeface="+mn-cs"/>
              </a:defRPr>
            </a:lvl2pPr>
            <a:lvl3pPr marL="914446"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mn-lt"/>
                <a:ea typeface="+mn-ea"/>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A9E31"/>
              </a:buClr>
              <a:buSzPct val="120000"/>
              <a:buFont typeface="Arial" panose="020B0604020202020204" pitchFamily="34" charset="0"/>
              <a:buNone/>
              <a:tabLst/>
              <a:defRPr/>
            </a:pPr>
            <a:r>
              <a:rPr kumimoji="0" lang="en-US" sz="3600" b="0" i="0" u="none" strike="noStrike" kern="1200" cap="none" spc="0" normalizeH="0" baseline="0" noProof="0" dirty="0">
                <a:ln>
                  <a:noFill/>
                </a:ln>
                <a:solidFill>
                  <a:srgbClr val="536B76"/>
                </a:solidFill>
                <a:effectLst/>
                <a:uLnTx/>
                <a:uFillTx/>
                <a:latin typeface="Arial Black"/>
                <a:ea typeface="Roboto Light"/>
                <a:cs typeface="+mn-cs"/>
              </a:rPr>
              <a:t>John Snow Labs’ Medical Chatbot</a:t>
            </a:r>
          </a:p>
        </p:txBody>
      </p:sp>
      <p:pic>
        <p:nvPicPr>
          <p:cNvPr id="12" name="Graphic 15" descr="Checkmark with solid fill">
            <a:extLst>
              <a:ext uri="{FF2B5EF4-FFF2-40B4-BE49-F238E27FC236}">
                <a16:creationId xmlns:a16="http://schemas.microsoft.com/office/drawing/2014/main" id="{ECF95828-FF79-7564-10E1-1B4E0C70A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2696632"/>
            <a:ext cx="332318" cy="332318"/>
          </a:xfrm>
          <a:prstGeom prst="rect">
            <a:avLst/>
          </a:prstGeom>
        </p:spPr>
      </p:pic>
      <p:pic>
        <p:nvPicPr>
          <p:cNvPr id="13" name="Graphic 16" descr="Checkmark with solid fill">
            <a:extLst>
              <a:ext uri="{FF2B5EF4-FFF2-40B4-BE49-F238E27FC236}">
                <a16:creationId xmlns:a16="http://schemas.microsoft.com/office/drawing/2014/main" id="{84B6D2C0-C704-48FD-4DA5-939CB67F7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3395002"/>
            <a:ext cx="332318" cy="332318"/>
          </a:xfrm>
          <a:prstGeom prst="rect">
            <a:avLst/>
          </a:prstGeom>
        </p:spPr>
      </p:pic>
      <p:pic>
        <p:nvPicPr>
          <p:cNvPr id="14" name="Graphic 17" descr="Checkmark with solid fill">
            <a:extLst>
              <a:ext uri="{FF2B5EF4-FFF2-40B4-BE49-F238E27FC236}">
                <a16:creationId xmlns:a16="http://schemas.microsoft.com/office/drawing/2014/main" id="{C7810101-151B-34AE-63E5-FF56FB214E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3882369"/>
            <a:ext cx="332318" cy="332318"/>
          </a:xfrm>
          <a:prstGeom prst="rect">
            <a:avLst/>
          </a:prstGeom>
        </p:spPr>
      </p:pic>
      <p:pic>
        <p:nvPicPr>
          <p:cNvPr id="15" name="Graphic 18" descr="Checkmark with solid fill">
            <a:extLst>
              <a:ext uri="{FF2B5EF4-FFF2-40B4-BE49-F238E27FC236}">
                <a16:creationId xmlns:a16="http://schemas.microsoft.com/office/drawing/2014/main" id="{560A7EE1-FFE0-A412-E901-D6A4ACE90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4396575"/>
            <a:ext cx="332318" cy="332318"/>
          </a:xfrm>
          <a:prstGeom prst="rect">
            <a:avLst/>
          </a:prstGeom>
        </p:spPr>
      </p:pic>
      <p:pic>
        <p:nvPicPr>
          <p:cNvPr id="2" name="Graphic 18" descr="Checkmark with solid fill">
            <a:extLst>
              <a:ext uri="{FF2B5EF4-FFF2-40B4-BE49-F238E27FC236}">
                <a16:creationId xmlns:a16="http://schemas.microsoft.com/office/drawing/2014/main" id="{43C458BF-4C2C-4EBF-FDDE-07E8A626B1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4910781"/>
            <a:ext cx="332318" cy="332318"/>
          </a:xfrm>
          <a:prstGeom prst="rect">
            <a:avLst/>
          </a:prstGeom>
        </p:spPr>
      </p:pic>
      <p:pic>
        <p:nvPicPr>
          <p:cNvPr id="4" name="Picture 3" descr="A screenshot of a chatbot&#10;&#10;Description automatically generated">
            <a:extLst>
              <a:ext uri="{FF2B5EF4-FFF2-40B4-BE49-F238E27FC236}">
                <a16:creationId xmlns:a16="http://schemas.microsoft.com/office/drawing/2014/main" id="{127FFB3B-9BBE-7E03-039B-7C8074C53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0230" y="2151141"/>
            <a:ext cx="6574343" cy="3831929"/>
          </a:xfrm>
          <a:prstGeom prst="rect">
            <a:avLst/>
          </a:prstGeom>
        </p:spPr>
      </p:pic>
      <p:sp>
        <p:nvSpPr>
          <p:cNvPr id="3" name="Текст 1">
            <a:extLst>
              <a:ext uri="{FF2B5EF4-FFF2-40B4-BE49-F238E27FC236}">
                <a16:creationId xmlns:a16="http://schemas.microsoft.com/office/drawing/2014/main" id="{01D016A8-5D5A-2A4A-FB41-9FBBD616E5BD}"/>
              </a:ext>
            </a:extLst>
          </p:cNvPr>
          <p:cNvSpPr txBox="1">
            <a:spLocks/>
          </p:cNvSpPr>
          <p:nvPr/>
        </p:nvSpPr>
        <p:spPr>
          <a:xfrm>
            <a:off x="764876" y="1804143"/>
            <a:ext cx="4153669" cy="4525923"/>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Delivers Superior Accuracy for Healthcare-Specific Tasks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Runs privately behind your firewall: </a:t>
            </a:r>
            <a:br>
              <a:rPr kumimoji="0" lang="en-US" sz="1800" b="0" i="0" u="none" strike="noStrike" kern="1200" cap="none" spc="0" normalizeH="0" baseline="0" noProof="0" dirty="0">
                <a:ln>
                  <a:noFill/>
                </a:ln>
                <a:solidFill>
                  <a:srgbClr val="536B76"/>
                </a:solidFill>
                <a:effectLst/>
                <a:uLnTx/>
                <a:uFillTx/>
                <a:latin typeface="Arial"/>
                <a:ea typeface="Roboto Light"/>
                <a:cs typeface="Arial"/>
              </a:rPr>
            </a:br>
            <a:r>
              <a:rPr kumimoji="0" lang="en-US" sz="1800" b="0" i="0" u="none" strike="noStrike" kern="1200" cap="none" spc="0" normalizeH="0" baseline="0" noProof="0" dirty="0">
                <a:ln>
                  <a:noFill/>
                </a:ln>
                <a:solidFill>
                  <a:srgbClr val="536B76"/>
                </a:solidFill>
                <a:effectLst/>
                <a:uLnTx/>
                <a:uFillTx/>
                <a:latin typeface="Arial"/>
                <a:ea typeface="Roboto Light"/>
                <a:cs typeface="Arial"/>
              </a:rPr>
              <a:t>No third-party APIs or data sharing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Updates all medical knowledge daily</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Can consistently reproduce results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Does not hallucinate, cites its sources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Explains its answers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Adds private knowledge bases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Tunable guardrails and brand voice</a:t>
            </a:r>
          </a:p>
        </p:txBody>
      </p:sp>
      <p:pic>
        <p:nvPicPr>
          <p:cNvPr id="5" name="Graphic 15" descr="Checkmark with solid fill">
            <a:extLst>
              <a:ext uri="{FF2B5EF4-FFF2-40B4-BE49-F238E27FC236}">
                <a16:creationId xmlns:a16="http://schemas.microsoft.com/office/drawing/2014/main" id="{174F0D1A-4E4B-1B4C-B89E-7DE5C9A700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1846661"/>
            <a:ext cx="332318" cy="332318"/>
          </a:xfrm>
          <a:prstGeom prst="rect">
            <a:avLst/>
          </a:prstGeom>
        </p:spPr>
      </p:pic>
      <p:pic>
        <p:nvPicPr>
          <p:cNvPr id="8" name="Graphic 18" descr="Checkmark with solid fill">
            <a:extLst>
              <a:ext uri="{FF2B5EF4-FFF2-40B4-BE49-F238E27FC236}">
                <a16:creationId xmlns:a16="http://schemas.microsoft.com/office/drawing/2014/main" id="{735DAA22-6843-F5BF-E0C4-3C3A0C9067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5359208"/>
            <a:ext cx="332318" cy="332318"/>
          </a:xfrm>
          <a:prstGeom prst="rect">
            <a:avLst/>
          </a:prstGeom>
        </p:spPr>
      </p:pic>
      <p:pic>
        <p:nvPicPr>
          <p:cNvPr id="9" name="Graphic 18" descr="Checkmark with solid fill">
            <a:extLst>
              <a:ext uri="{FF2B5EF4-FFF2-40B4-BE49-F238E27FC236}">
                <a16:creationId xmlns:a16="http://schemas.microsoft.com/office/drawing/2014/main" id="{6EE99EE6-450B-D5D4-2548-10E8CD73B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5873414"/>
            <a:ext cx="332318" cy="332318"/>
          </a:xfrm>
          <a:prstGeom prst="rect">
            <a:avLst/>
          </a:prstGeom>
        </p:spPr>
      </p:pic>
    </p:spTree>
    <p:extLst>
      <p:ext uri="{BB962C8B-B14F-4D97-AF65-F5344CB8AC3E}">
        <p14:creationId xmlns:p14="http://schemas.microsoft.com/office/powerpoint/2010/main" val="3164532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969485" y="2583182"/>
            <a:ext cx="10427063" cy="3262289"/>
            <a:chOff x="969484" y="2176711"/>
            <a:chExt cx="10023864" cy="2935072"/>
          </a:xfrm>
        </p:grpSpPr>
        <p:sp>
          <p:nvSpPr>
            <p:cNvPr id="21" name="Прямоугольник 20">
              <a:extLst>
                <a:ext uri="{FF2B5EF4-FFF2-40B4-BE49-F238E27FC236}">
                  <a16:creationId xmlns:a16="http://schemas.microsoft.com/office/drawing/2014/main" id="{4468AD68-2047-40AB-9F91-B12BF4A93E7F}"/>
                </a:ext>
              </a:extLst>
            </p:cNvPr>
            <p:cNvSpPr/>
            <p:nvPr/>
          </p:nvSpPr>
          <p:spPr>
            <a:xfrm>
              <a:off x="969487" y="2176711"/>
              <a:ext cx="3192721" cy="2935072"/>
            </a:xfrm>
            <a:prstGeom prst="rect">
              <a:avLst/>
            </a:prstGeom>
            <a:solidFill>
              <a:schemeClr val="bg1"/>
            </a:solidFill>
            <a:ln>
              <a:solidFill>
                <a:schemeClr val="bg1">
                  <a:lumMod val="95000"/>
                </a:schemeClr>
              </a:solidFill>
            </a:ln>
            <a:effectLst>
              <a:outerShdw blurRad="609600" dist="50800" dir="5400000" algn="t"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defRPr/>
              </a:pPr>
              <a:endParaRPr lang="en-US">
                <a:solidFill>
                  <a:prstClr val="white"/>
                </a:solidFill>
                <a:latin typeface="Roboto"/>
                <a:sym typeface="Arial"/>
              </a:endParaRPr>
            </a:p>
          </p:txBody>
        </p:sp>
        <p:sp>
          <p:nvSpPr>
            <p:cNvPr id="22" name="Прямоугольник 21">
              <a:extLst>
                <a:ext uri="{FF2B5EF4-FFF2-40B4-BE49-F238E27FC236}">
                  <a16:creationId xmlns:a16="http://schemas.microsoft.com/office/drawing/2014/main" id="{4468AD68-2047-40AB-9F91-B12BF4A93E7F}"/>
                </a:ext>
              </a:extLst>
            </p:cNvPr>
            <p:cNvSpPr/>
            <p:nvPr/>
          </p:nvSpPr>
          <p:spPr>
            <a:xfrm>
              <a:off x="4385057" y="2176711"/>
              <a:ext cx="3192721" cy="2935072"/>
            </a:xfrm>
            <a:prstGeom prst="rect">
              <a:avLst/>
            </a:prstGeom>
            <a:solidFill>
              <a:schemeClr val="bg1"/>
            </a:solidFill>
            <a:ln>
              <a:solidFill>
                <a:schemeClr val="bg1">
                  <a:lumMod val="95000"/>
                </a:schemeClr>
              </a:solidFill>
            </a:ln>
            <a:effectLst>
              <a:outerShdw blurRad="609600" dist="50800" dir="5400000" algn="t" rotWithShape="0">
                <a:schemeClr val="tx1">
                  <a:alpha val="1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defRPr/>
              </a:pPr>
              <a:endParaRPr lang="en-US">
                <a:solidFill>
                  <a:prstClr val="white"/>
                </a:solidFill>
                <a:latin typeface="Roboto"/>
                <a:sym typeface="Arial"/>
              </a:endParaRPr>
            </a:p>
          </p:txBody>
        </p:sp>
        <p:sp>
          <p:nvSpPr>
            <p:cNvPr id="23" name="Прямоугольник 22">
              <a:extLst>
                <a:ext uri="{FF2B5EF4-FFF2-40B4-BE49-F238E27FC236}">
                  <a16:creationId xmlns:a16="http://schemas.microsoft.com/office/drawing/2014/main" id="{4468AD68-2047-40AB-9F91-B12BF4A93E7F}"/>
                </a:ext>
              </a:extLst>
            </p:cNvPr>
            <p:cNvSpPr/>
            <p:nvPr/>
          </p:nvSpPr>
          <p:spPr>
            <a:xfrm>
              <a:off x="7800628" y="2176711"/>
              <a:ext cx="3192720" cy="2935072"/>
            </a:xfrm>
            <a:prstGeom prst="rect">
              <a:avLst/>
            </a:prstGeom>
            <a:solidFill>
              <a:schemeClr val="bg1"/>
            </a:solidFill>
            <a:ln>
              <a:solidFill>
                <a:schemeClr val="bg1">
                  <a:lumMod val="95000"/>
                </a:schemeClr>
              </a:solidFill>
            </a:ln>
            <a:effectLst>
              <a:outerShdw blurRad="609600" dist="50800" dir="5400000" algn="t"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4">
                <a:defRPr/>
              </a:pPr>
              <a:endParaRPr lang="en-US">
                <a:solidFill>
                  <a:prstClr val="white"/>
                </a:solidFill>
                <a:latin typeface="Roboto"/>
                <a:sym typeface="Arial"/>
              </a:endParaRPr>
            </a:p>
          </p:txBody>
        </p:sp>
        <p:sp>
          <p:nvSpPr>
            <p:cNvPr id="25" name="Прямоугольник 24"/>
            <p:cNvSpPr/>
            <p:nvPr/>
          </p:nvSpPr>
          <p:spPr>
            <a:xfrm>
              <a:off x="969484" y="2489683"/>
              <a:ext cx="3192722" cy="540947"/>
            </a:xfrm>
            <a:prstGeom prst="rect">
              <a:avLst/>
            </a:prstGeom>
          </p:spPr>
          <p:txBody>
            <a:bodyPr wrap="square">
              <a:spAutoFit/>
            </a:bodyPr>
            <a:lstStyle/>
            <a:p>
              <a:pPr algn="ctr" defTabSz="914356">
                <a:lnSpc>
                  <a:spcPts val="4200"/>
                </a:lnSpc>
                <a:defRPr/>
              </a:pPr>
              <a:r>
                <a:rPr lang="en-US" sz="3200" b="1" spc="-40" dirty="0">
                  <a:solidFill>
                    <a:srgbClr val="3E4095"/>
                  </a:solidFill>
                  <a:latin typeface="Arial Black" panose="020B0A04020102020204" pitchFamily="34" charset="0"/>
                  <a:cs typeface="Arial" panose="020B0604020202020204" pitchFamily="34" charset="0"/>
                  <a:sym typeface="Arial"/>
                </a:rPr>
                <a:t>100+ million</a:t>
              </a:r>
              <a:endParaRPr lang="en-US" sz="1867" dirty="0">
                <a:solidFill>
                  <a:srgbClr val="536B76"/>
                </a:solidFill>
                <a:latin typeface="Arial" panose="020B0604020202020204" pitchFamily="34" charset="0"/>
                <a:cs typeface="Arial" panose="020B0604020202020204" pitchFamily="34" charset="0"/>
                <a:sym typeface="Arial"/>
              </a:endParaRPr>
            </a:p>
          </p:txBody>
        </p:sp>
        <p:sp>
          <p:nvSpPr>
            <p:cNvPr id="26" name="Прямоугольник 25"/>
            <p:cNvSpPr/>
            <p:nvPr/>
          </p:nvSpPr>
          <p:spPr>
            <a:xfrm>
              <a:off x="4385055" y="2489683"/>
              <a:ext cx="3192720" cy="543773"/>
            </a:xfrm>
            <a:prstGeom prst="rect">
              <a:avLst/>
            </a:prstGeom>
          </p:spPr>
          <p:txBody>
            <a:bodyPr wrap="square" lIns="91440" tIns="45720" rIns="91440" bIns="45720" anchor="t">
              <a:spAutoFit/>
            </a:bodyPr>
            <a:lstStyle/>
            <a:p>
              <a:pPr algn="ctr" defTabSz="914356">
                <a:lnSpc>
                  <a:spcPts val="4200"/>
                </a:lnSpc>
                <a:defRPr/>
              </a:pPr>
              <a:r>
                <a:rPr lang="en-US" sz="3200" b="1" dirty="0">
                  <a:solidFill>
                    <a:srgbClr val="0098D9"/>
                  </a:solidFill>
                  <a:latin typeface="Arial Black" panose="020B0A04020102020204" pitchFamily="34" charset="0"/>
                  <a:cs typeface="Arial" panose="020B0604020202020204" pitchFamily="34" charset="0"/>
                  <a:sym typeface="Arial"/>
                </a:rPr>
                <a:t>60% growth</a:t>
              </a:r>
            </a:p>
          </p:txBody>
        </p:sp>
        <p:sp>
          <p:nvSpPr>
            <p:cNvPr id="27" name="Прямоугольник 26"/>
            <p:cNvSpPr/>
            <p:nvPr/>
          </p:nvSpPr>
          <p:spPr>
            <a:xfrm>
              <a:off x="7800625" y="2489683"/>
              <a:ext cx="3192720" cy="543773"/>
            </a:xfrm>
            <a:prstGeom prst="rect">
              <a:avLst/>
            </a:prstGeom>
          </p:spPr>
          <p:txBody>
            <a:bodyPr wrap="square">
              <a:spAutoFit/>
            </a:bodyPr>
            <a:lstStyle/>
            <a:p>
              <a:pPr algn="ctr" defTabSz="914356">
                <a:lnSpc>
                  <a:spcPts val="4200"/>
                </a:lnSpc>
                <a:defRPr/>
              </a:pPr>
              <a:r>
                <a:rPr lang="en-US" sz="3200" b="1" dirty="0">
                  <a:solidFill>
                    <a:srgbClr val="45648E"/>
                  </a:solidFill>
                  <a:latin typeface="Arial Black" panose="020B0A04020102020204" pitchFamily="34" charset="0"/>
                  <a:cs typeface="Arial" panose="020B0604020202020204" pitchFamily="34" charset="0"/>
                  <a:sym typeface="Arial"/>
                </a:rPr>
                <a:t>7 years</a:t>
              </a:r>
            </a:p>
          </p:txBody>
        </p:sp>
        <p:sp>
          <p:nvSpPr>
            <p:cNvPr id="31" name="Прямоугольник 30"/>
            <p:cNvSpPr/>
            <p:nvPr/>
          </p:nvSpPr>
          <p:spPr>
            <a:xfrm>
              <a:off x="1089061" y="2992800"/>
              <a:ext cx="2979505" cy="6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Roboto"/>
                <a:sym typeface="Arial"/>
              </a:endParaRPr>
            </a:p>
          </p:txBody>
        </p:sp>
        <p:sp>
          <p:nvSpPr>
            <p:cNvPr id="34" name="Прямоугольник 33"/>
            <p:cNvSpPr/>
            <p:nvPr/>
          </p:nvSpPr>
          <p:spPr>
            <a:xfrm>
              <a:off x="969485" y="4603458"/>
              <a:ext cx="3192723" cy="332287"/>
            </a:xfrm>
            <a:prstGeom prst="rect">
              <a:avLst/>
            </a:prstGeom>
          </p:spPr>
          <p:txBody>
            <a:bodyPr wrap="square">
              <a:spAutoFit/>
            </a:bodyPr>
            <a:lstStyle/>
            <a:p>
              <a:pPr algn="ctr" defTabSz="1371566">
                <a:defRPr/>
              </a:pPr>
              <a:r>
                <a:rPr lang="en-US" dirty="0">
                  <a:solidFill>
                    <a:prstClr val="white"/>
                  </a:solidFill>
                  <a:latin typeface="Arial Black" panose="020B0A04020102020204" pitchFamily="34" charset="0"/>
                  <a:cs typeface="Arial" panose="020B0604020202020204" pitchFamily="34" charset="0"/>
                  <a:sym typeface="Arial"/>
                </a:rPr>
                <a:t>O’Reilly Media</a:t>
              </a:r>
              <a:endParaRPr lang="en-US" dirty="0">
                <a:solidFill>
                  <a:prstClr val="white"/>
                </a:solidFill>
                <a:latin typeface="Arial Black" panose="020B0A04020102020204" pitchFamily="34" charset="0"/>
                <a:cs typeface="Arial"/>
                <a:sym typeface="Arial"/>
              </a:endParaRPr>
            </a:p>
          </p:txBody>
        </p:sp>
        <p:sp>
          <p:nvSpPr>
            <p:cNvPr id="35" name="Прямоугольник 34"/>
            <p:cNvSpPr/>
            <p:nvPr/>
          </p:nvSpPr>
          <p:spPr>
            <a:xfrm>
              <a:off x="4385056" y="4603458"/>
              <a:ext cx="3192722" cy="332287"/>
            </a:xfrm>
            <a:prstGeom prst="rect">
              <a:avLst/>
            </a:prstGeom>
          </p:spPr>
          <p:txBody>
            <a:bodyPr wrap="square" lIns="91440" tIns="45720" rIns="91440" bIns="45720" anchor="t">
              <a:spAutoFit/>
            </a:bodyPr>
            <a:lstStyle/>
            <a:p>
              <a:pPr algn="ctr" defTabSz="1371566">
                <a:defRPr/>
              </a:pPr>
              <a:r>
                <a:rPr lang="en-US">
                  <a:solidFill>
                    <a:prstClr val="white"/>
                  </a:solidFill>
                  <a:latin typeface="Arial Black" panose="020B0A04020102020204" pitchFamily="34" charset="0"/>
                  <a:cs typeface="Arial" panose="020B0604020202020204" pitchFamily="34" charset="0"/>
                  <a:sym typeface="Arial"/>
                </a:rPr>
                <a:t>Gradient Flow</a:t>
              </a:r>
            </a:p>
          </p:txBody>
        </p:sp>
        <p:sp>
          <p:nvSpPr>
            <p:cNvPr id="36" name="Прямоугольник 35"/>
            <p:cNvSpPr/>
            <p:nvPr/>
          </p:nvSpPr>
          <p:spPr>
            <a:xfrm>
              <a:off x="7800625" y="4603458"/>
              <a:ext cx="3192722" cy="332287"/>
            </a:xfrm>
            <a:prstGeom prst="rect">
              <a:avLst/>
            </a:prstGeom>
          </p:spPr>
          <p:txBody>
            <a:bodyPr wrap="square">
              <a:spAutoFit/>
            </a:bodyPr>
            <a:lstStyle/>
            <a:p>
              <a:pPr algn="ctr" defTabSz="914424">
                <a:defRPr/>
              </a:pPr>
              <a:r>
                <a:rPr lang="en-US">
                  <a:solidFill>
                    <a:prstClr val="white"/>
                  </a:solidFill>
                  <a:latin typeface="Arial Black" panose="020B0A04020102020204" pitchFamily="34" charset="0"/>
                  <a:cs typeface="Arial" panose="020B0604020202020204" pitchFamily="34" charset="0"/>
                  <a:sym typeface="Arial"/>
                </a:rPr>
                <a:t>Papers with Code</a:t>
              </a:r>
            </a:p>
          </p:txBody>
        </p:sp>
        <p:sp>
          <p:nvSpPr>
            <p:cNvPr id="37" name="Прямоугольник 36"/>
            <p:cNvSpPr/>
            <p:nvPr/>
          </p:nvSpPr>
          <p:spPr>
            <a:xfrm>
              <a:off x="4491664" y="2992800"/>
              <a:ext cx="2979505" cy="6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Roboto"/>
                <a:sym typeface="Arial"/>
              </a:endParaRPr>
            </a:p>
          </p:txBody>
        </p:sp>
        <p:sp>
          <p:nvSpPr>
            <p:cNvPr id="38" name="Прямоугольник 37"/>
            <p:cNvSpPr/>
            <p:nvPr/>
          </p:nvSpPr>
          <p:spPr>
            <a:xfrm>
              <a:off x="7907232" y="2990654"/>
              <a:ext cx="2979505" cy="6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Roboto"/>
                <a:sym typeface="Arial"/>
              </a:endParaRPr>
            </a:p>
          </p:txBody>
        </p:sp>
        <p:sp>
          <p:nvSpPr>
            <p:cNvPr id="39" name="Прямоугольник 38"/>
            <p:cNvSpPr/>
            <p:nvPr/>
          </p:nvSpPr>
          <p:spPr>
            <a:xfrm>
              <a:off x="1125377" y="3493077"/>
              <a:ext cx="2817062" cy="925327"/>
            </a:xfrm>
            <a:prstGeom prst="rect">
              <a:avLst/>
            </a:prstGeom>
          </p:spPr>
          <p:txBody>
            <a:bodyPr wrap="square">
              <a:spAutoFit/>
            </a:bodyPr>
            <a:lstStyle/>
            <a:p>
              <a:pPr algn="ctr" defTabSz="609601">
                <a:lnSpc>
                  <a:spcPts val="2533"/>
                </a:lnSpc>
                <a:defRPr/>
              </a:pPr>
              <a:r>
                <a:rPr lang="en-US" sz="1867" dirty="0">
                  <a:solidFill>
                    <a:srgbClr val="536B76"/>
                  </a:solidFill>
                  <a:latin typeface="Arial" panose="020B0604020202020204" pitchFamily="34" charset="0"/>
                  <a:cs typeface="Arial" panose="020B0604020202020204" pitchFamily="34" charset="0"/>
                  <a:sym typeface="Arial"/>
                </a:rPr>
                <a:t>Downloads on </a:t>
              </a:r>
              <a:r>
                <a:rPr lang="en-US" sz="1867" dirty="0" err="1">
                  <a:solidFill>
                    <a:srgbClr val="536B76"/>
                  </a:solidFill>
                  <a:latin typeface="Arial" panose="020B0604020202020204" pitchFamily="34" charset="0"/>
                  <a:cs typeface="Arial" panose="020B0604020202020204" pitchFamily="34" charset="0"/>
                  <a:sym typeface="Arial"/>
                </a:rPr>
                <a:t>PyPI</a:t>
              </a:r>
              <a:r>
                <a:rPr lang="en-US" sz="1867" dirty="0">
                  <a:solidFill>
                    <a:srgbClr val="536B76"/>
                  </a:solidFill>
                  <a:latin typeface="Arial" panose="020B0604020202020204" pitchFamily="34" charset="0"/>
                  <a:cs typeface="Arial" panose="020B0604020202020204" pitchFamily="34" charset="0"/>
                  <a:sym typeface="Arial"/>
                </a:rPr>
                <a:t>. “Most Widely Used NLP Library in the Enterprise.”</a:t>
              </a:r>
            </a:p>
          </p:txBody>
        </p:sp>
        <p:sp>
          <p:nvSpPr>
            <p:cNvPr id="40" name="Прямоугольник 39"/>
            <p:cNvSpPr/>
            <p:nvPr/>
          </p:nvSpPr>
          <p:spPr>
            <a:xfrm>
              <a:off x="4385056" y="3493077"/>
              <a:ext cx="3238680" cy="957056"/>
            </a:xfrm>
            <a:prstGeom prst="rect">
              <a:avLst/>
            </a:prstGeom>
          </p:spPr>
          <p:txBody>
            <a:bodyPr wrap="square" lIns="91440" tIns="45720" rIns="91440" bIns="45720" anchor="t">
              <a:spAutoFit/>
            </a:bodyPr>
            <a:lstStyle/>
            <a:p>
              <a:pPr algn="ctr" defTabSz="914356">
                <a:lnSpc>
                  <a:spcPts val="2600"/>
                </a:lnSpc>
                <a:defRPr/>
              </a:pPr>
              <a:r>
                <a:rPr lang="en-US" sz="1867" dirty="0">
                  <a:solidFill>
                    <a:srgbClr val="536B76"/>
                  </a:solidFill>
                  <a:latin typeface="Arial" panose="020B0604020202020204" pitchFamily="34" charset="0"/>
                  <a:cs typeface="Arial" panose="020B0604020202020204" pitchFamily="34" charset="0"/>
                  <a:sym typeface="Arial"/>
                </a:rPr>
                <a:t>In Spark NLP downloads </a:t>
              </a:r>
              <a:br>
                <a:rPr lang="en-US" sz="1867" dirty="0">
                  <a:solidFill>
                    <a:srgbClr val="536B76"/>
                  </a:solidFill>
                  <a:latin typeface="Arial" panose="020B0604020202020204" pitchFamily="34" charset="0"/>
                  <a:cs typeface="Arial" panose="020B0604020202020204" pitchFamily="34" charset="0"/>
                  <a:sym typeface="Arial"/>
                </a:rPr>
              </a:br>
              <a:r>
                <a:rPr lang="en-US" sz="1867" dirty="0">
                  <a:solidFill>
                    <a:srgbClr val="536B76"/>
                  </a:solidFill>
                  <a:latin typeface="Arial" panose="020B0604020202020204" pitchFamily="34" charset="0"/>
                  <a:cs typeface="Arial" panose="020B0604020202020204" pitchFamily="34" charset="0"/>
                  <a:sym typeface="Arial"/>
                </a:rPr>
                <a:t>since the 5.0 release </a:t>
              </a:r>
              <a:br>
                <a:rPr lang="en-US" sz="1867" dirty="0">
                  <a:solidFill>
                    <a:srgbClr val="536B76"/>
                  </a:solidFill>
                  <a:latin typeface="Arial" panose="020B0604020202020204" pitchFamily="34" charset="0"/>
                  <a:cs typeface="Arial" panose="020B0604020202020204" pitchFamily="34" charset="0"/>
                  <a:sym typeface="Arial"/>
                </a:rPr>
              </a:br>
              <a:r>
                <a:rPr lang="en-US" sz="1867" dirty="0">
                  <a:solidFill>
                    <a:srgbClr val="536B76"/>
                  </a:solidFill>
                  <a:latin typeface="Arial" panose="020B0604020202020204" pitchFamily="34" charset="0"/>
                  <a:cs typeface="Arial" panose="020B0604020202020204" pitchFamily="34" charset="0"/>
                  <a:sym typeface="Arial"/>
                </a:rPr>
                <a:t>for RAG &amp; LLM pipelines</a:t>
              </a:r>
            </a:p>
          </p:txBody>
        </p:sp>
        <p:sp>
          <p:nvSpPr>
            <p:cNvPr id="41" name="Прямоугольник 40"/>
            <p:cNvSpPr/>
            <p:nvPr/>
          </p:nvSpPr>
          <p:spPr>
            <a:xfrm>
              <a:off x="8085621" y="3493077"/>
              <a:ext cx="2572250" cy="636883"/>
            </a:xfrm>
            <a:prstGeom prst="rect">
              <a:avLst/>
            </a:prstGeom>
          </p:spPr>
          <p:txBody>
            <a:bodyPr wrap="square">
              <a:spAutoFit/>
            </a:bodyPr>
            <a:lstStyle/>
            <a:p>
              <a:pPr algn="ctr" defTabSz="609601">
                <a:lnSpc>
                  <a:spcPts val="2533"/>
                </a:lnSpc>
                <a:defRPr/>
              </a:pPr>
              <a:r>
                <a:rPr lang="en-US" sz="1867" dirty="0">
                  <a:solidFill>
                    <a:srgbClr val="536B76"/>
                  </a:solidFill>
                  <a:latin typeface="Arial" panose="020B0604020202020204" pitchFamily="34" charset="0"/>
                  <a:cs typeface="Arial" panose="020B0604020202020204" pitchFamily="34" charset="0"/>
                  <a:sym typeface="Arial"/>
                </a:rPr>
                <a:t>Straight with releases every two weeks</a:t>
              </a:r>
            </a:p>
          </p:txBody>
        </p:sp>
      </p:grpSp>
      <p:sp>
        <p:nvSpPr>
          <p:cNvPr id="33" name="Текст 1"/>
          <p:cNvSpPr>
            <a:spLocks noGrp="1"/>
          </p:cNvSpPr>
          <p:nvPr>
            <p:ph type="body" sz="quarter" idx="11"/>
          </p:nvPr>
        </p:nvSpPr>
        <p:spPr>
          <a:xfrm>
            <a:off x="969485" y="803524"/>
            <a:ext cx="10558793" cy="719309"/>
          </a:xfrm>
        </p:spPr>
        <p:txBody>
          <a:bodyPr/>
          <a:lstStyle/>
          <a:p>
            <a:pPr>
              <a:lnSpc>
                <a:spcPct val="100000"/>
              </a:lnSpc>
            </a:pPr>
            <a:r>
              <a:rPr lang="en-US" sz="4000" dirty="0"/>
              <a:t>John Snow Labs </a:t>
            </a:r>
            <a:br>
              <a:rPr lang="uk-UA" sz="4000" dirty="0"/>
            </a:br>
            <a:r>
              <a:rPr lang="en-US" sz="2668" b="1" dirty="0">
                <a:solidFill>
                  <a:srgbClr val="0070C0"/>
                </a:solidFill>
                <a:latin typeface="Roboto"/>
                <a:cs typeface="Arial"/>
                <a:sym typeface="Arial"/>
              </a:rPr>
              <a:t>is the team behind Spark NLP</a:t>
            </a:r>
          </a:p>
        </p:txBody>
      </p:sp>
    </p:spTree>
    <p:extLst>
      <p:ext uri="{BB962C8B-B14F-4D97-AF65-F5344CB8AC3E}">
        <p14:creationId xmlns:p14="http://schemas.microsoft.com/office/powerpoint/2010/main" val="4117987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22252B76-0034-4E8E-B4CE-38F7D7CDFA44}"/>
              </a:ext>
            </a:extLst>
          </p:cNvPr>
          <p:cNvSpPr>
            <a:spLocks noChangeAspect="1" noChangeArrowheads="1"/>
          </p:cNvSpPr>
          <p:nvPr/>
        </p:nvSpPr>
        <p:spPr bwMode="auto">
          <a:xfrm>
            <a:off x="5943599" y="3276599"/>
            <a:ext cx="3209365" cy="3209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8D9"/>
              </a:solidFill>
              <a:effectLst/>
              <a:uLnTx/>
              <a:uFillTx/>
              <a:latin typeface="Roboto"/>
              <a:ea typeface="+mn-ea"/>
              <a:cs typeface="+mn-cs"/>
            </a:endParaRPr>
          </a:p>
        </p:txBody>
      </p:sp>
      <p:sp>
        <p:nvSpPr>
          <p:cNvPr id="7" name="Текст 1">
            <a:extLst>
              <a:ext uri="{FF2B5EF4-FFF2-40B4-BE49-F238E27FC236}">
                <a16:creationId xmlns:a16="http://schemas.microsoft.com/office/drawing/2014/main" id="{E1D820D3-96EE-4E8A-AD13-672DA3D1D36C}"/>
              </a:ext>
            </a:extLst>
          </p:cNvPr>
          <p:cNvSpPr>
            <a:spLocks noGrp="1"/>
          </p:cNvSpPr>
          <p:nvPr/>
        </p:nvSpPr>
        <p:spPr>
          <a:xfrm>
            <a:off x="350748" y="471674"/>
            <a:ext cx="10549365" cy="719309"/>
          </a:xfrm>
          <a:prstGeom prst="rect">
            <a:avLst/>
          </a:prstGeom>
        </p:spPr>
        <p:txBody>
          <a:bodyPr vert="horz" lIns="91440" tIns="45720" rIns="91440" bIns="45720" rtlCol="0" anchor="t">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3200" kern="1200">
                <a:solidFill>
                  <a:schemeClr val="tx1"/>
                </a:solidFill>
                <a:latin typeface="Arial Black" panose="020B0A04020102020204" pitchFamily="34" charset="0"/>
                <a:ea typeface="Roboto Light" panose="02000000000000000000" pitchFamily="2" charset="0"/>
                <a:cs typeface="+mn-cs"/>
              </a:defRPr>
            </a:lvl1pPr>
            <a:lvl2pPr marL="457223" indent="0" algn="l" defTabSz="914446" rtl="0" eaLnBrk="1" latinLnBrk="0" hangingPunct="1">
              <a:lnSpc>
                <a:spcPct val="90000"/>
              </a:lnSpc>
              <a:spcBef>
                <a:spcPts val="500"/>
              </a:spcBef>
              <a:buClr>
                <a:schemeClr val="accent2"/>
              </a:buClr>
              <a:buSzPct val="120000"/>
              <a:buFont typeface="Arial" panose="020B0604020202020204" pitchFamily="34" charset="0"/>
              <a:buNone/>
              <a:defRPr sz="2400" kern="1200">
                <a:solidFill>
                  <a:schemeClr val="accent1"/>
                </a:solidFill>
                <a:latin typeface="+mn-lt"/>
                <a:ea typeface="+mn-ea"/>
                <a:cs typeface="+mn-cs"/>
              </a:defRPr>
            </a:lvl2pPr>
            <a:lvl3pPr marL="914446"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mn-lt"/>
                <a:ea typeface="+mn-ea"/>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90000"/>
              </a:lnSpc>
              <a:spcBef>
                <a:spcPts val="1000"/>
              </a:spcBef>
              <a:spcAft>
                <a:spcPts val="0"/>
              </a:spcAft>
              <a:buClr>
                <a:srgbClr val="FA9E31"/>
              </a:buClr>
              <a:buSzPct val="120000"/>
              <a:buFont typeface="Arial" panose="020B0604020202020204" pitchFamily="34" charset="0"/>
              <a:buNone/>
              <a:tabLst/>
              <a:defRPr/>
            </a:pPr>
            <a:r>
              <a:rPr kumimoji="0" lang="en-US" sz="3600" b="0" i="0" u="none" strike="noStrike" kern="1200" cap="none" spc="0" normalizeH="0" baseline="0" noProof="0" dirty="0">
                <a:ln>
                  <a:noFill/>
                </a:ln>
                <a:solidFill>
                  <a:srgbClr val="536B76"/>
                </a:solidFill>
                <a:effectLst/>
                <a:uLnTx/>
                <a:uFillTx/>
                <a:latin typeface="Arial Black"/>
                <a:ea typeface="Roboto Light"/>
                <a:cs typeface="+mn-cs"/>
              </a:rPr>
              <a:t>John Snow Labs’ Medical Chatbot</a:t>
            </a:r>
          </a:p>
        </p:txBody>
      </p:sp>
      <p:pic>
        <p:nvPicPr>
          <p:cNvPr id="12" name="Graphic 15" descr="Checkmark with solid fill">
            <a:extLst>
              <a:ext uri="{FF2B5EF4-FFF2-40B4-BE49-F238E27FC236}">
                <a16:creationId xmlns:a16="http://schemas.microsoft.com/office/drawing/2014/main" id="{ECF95828-FF79-7564-10E1-1B4E0C70A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2696632"/>
            <a:ext cx="332318" cy="332318"/>
          </a:xfrm>
          <a:prstGeom prst="rect">
            <a:avLst/>
          </a:prstGeom>
        </p:spPr>
      </p:pic>
      <p:pic>
        <p:nvPicPr>
          <p:cNvPr id="13" name="Graphic 16" descr="Checkmark with solid fill">
            <a:extLst>
              <a:ext uri="{FF2B5EF4-FFF2-40B4-BE49-F238E27FC236}">
                <a16:creationId xmlns:a16="http://schemas.microsoft.com/office/drawing/2014/main" id="{84B6D2C0-C704-48FD-4DA5-939CB67F7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3395002"/>
            <a:ext cx="332318" cy="332318"/>
          </a:xfrm>
          <a:prstGeom prst="rect">
            <a:avLst/>
          </a:prstGeom>
        </p:spPr>
      </p:pic>
      <p:pic>
        <p:nvPicPr>
          <p:cNvPr id="14" name="Graphic 17" descr="Checkmark with solid fill">
            <a:extLst>
              <a:ext uri="{FF2B5EF4-FFF2-40B4-BE49-F238E27FC236}">
                <a16:creationId xmlns:a16="http://schemas.microsoft.com/office/drawing/2014/main" id="{C7810101-151B-34AE-63E5-FF56FB214E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3882369"/>
            <a:ext cx="332318" cy="332318"/>
          </a:xfrm>
          <a:prstGeom prst="rect">
            <a:avLst/>
          </a:prstGeom>
        </p:spPr>
      </p:pic>
      <p:pic>
        <p:nvPicPr>
          <p:cNvPr id="15" name="Graphic 18" descr="Checkmark with solid fill">
            <a:extLst>
              <a:ext uri="{FF2B5EF4-FFF2-40B4-BE49-F238E27FC236}">
                <a16:creationId xmlns:a16="http://schemas.microsoft.com/office/drawing/2014/main" id="{560A7EE1-FFE0-A412-E901-D6A4ACE90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4396575"/>
            <a:ext cx="332318" cy="332318"/>
          </a:xfrm>
          <a:prstGeom prst="rect">
            <a:avLst/>
          </a:prstGeom>
        </p:spPr>
      </p:pic>
      <p:pic>
        <p:nvPicPr>
          <p:cNvPr id="2" name="Graphic 18" descr="Checkmark with solid fill">
            <a:extLst>
              <a:ext uri="{FF2B5EF4-FFF2-40B4-BE49-F238E27FC236}">
                <a16:creationId xmlns:a16="http://schemas.microsoft.com/office/drawing/2014/main" id="{43C458BF-4C2C-4EBF-FDDE-07E8A626B1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4910781"/>
            <a:ext cx="332318" cy="332318"/>
          </a:xfrm>
          <a:prstGeom prst="rect">
            <a:avLst/>
          </a:prstGeom>
        </p:spPr>
      </p:pic>
      <p:sp>
        <p:nvSpPr>
          <p:cNvPr id="3" name="Текст 1">
            <a:extLst>
              <a:ext uri="{FF2B5EF4-FFF2-40B4-BE49-F238E27FC236}">
                <a16:creationId xmlns:a16="http://schemas.microsoft.com/office/drawing/2014/main" id="{01D016A8-5D5A-2A4A-FB41-9FBBD616E5BD}"/>
              </a:ext>
            </a:extLst>
          </p:cNvPr>
          <p:cNvSpPr txBox="1">
            <a:spLocks/>
          </p:cNvSpPr>
          <p:nvPr/>
        </p:nvSpPr>
        <p:spPr>
          <a:xfrm>
            <a:off x="764876" y="1804143"/>
            <a:ext cx="4153669" cy="4525923"/>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Delivers Superior Accuracy for Healthcare-Specific Tasks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Runs privately behind your firewall: </a:t>
            </a:r>
            <a:br>
              <a:rPr kumimoji="0" lang="en-US" sz="1800" b="0" i="0" u="none" strike="noStrike" kern="1200" cap="none" spc="0" normalizeH="0" baseline="0" noProof="0" dirty="0">
                <a:ln>
                  <a:noFill/>
                </a:ln>
                <a:solidFill>
                  <a:srgbClr val="536B76"/>
                </a:solidFill>
                <a:effectLst/>
                <a:uLnTx/>
                <a:uFillTx/>
                <a:latin typeface="Arial"/>
                <a:ea typeface="Roboto Light"/>
                <a:cs typeface="Arial"/>
              </a:rPr>
            </a:br>
            <a:r>
              <a:rPr kumimoji="0" lang="en-US" sz="1800" b="0" i="0" u="none" strike="noStrike" kern="1200" cap="none" spc="0" normalizeH="0" baseline="0" noProof="0" dirty="0">
                <a:ln>
                  <a:noFill/>
                </a:ln>
                <a:solidFill>
                  <a:srgbClr val="536B76"/>
                </a:solidFill>
                <a:effectLst/>
                <a:uLnTx/>
                <a:uFillTx/>
                <a:latin typeface="Arial"/>
                <a:ea typeface="Roboto Light"/>
                <a:cs typeface="Arial"/>
              </a:rPr>
              <a:t>No third-party APIs or data sharing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Updates all medical knowledge daily</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Can consistently reproduce results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Does not hallucinate, cites its sources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Explains its answers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Adds private knowledge bases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Tunable guardrails and brand voice</a:t>
            </a:r>
          </a:p>
        </p:txBody>
      </p:sp>
      <p:pic>
        <p:nvPicPr>
          <p:cNvPr id="5" name="Graphic 15" descr="Checkmark with solid fill">
            <a:extLst>
              <a:ext uri="{FF2B5EF4-FFF2-40B4-BE49-F238E27FC236}">
                <a16:creationId xmlns:a16="http://schemas.microsoft.com/office/drawing/2014/main" id="{174F0D1A-4E4B-1B4C-B89E-7DE5C9A700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1846661"/>
            <a:ext cx="332318" cy="332318"/>
          </a:xfrm>
          <a:prstGeom prst="rect">
            <a:avLst/>
          </a:prstGeom>
        </p:spPr>
      </p:pic>
      <p:pic>
        <p:nvPicPr>
          <p:cNvPr id="8" name="Graphic 18" descr="Checkmark with solid fill">
            <a:extLst>
              <a:ext uri="{FF2B5EF4-FFF2-40B4-BE49-F238E27FC236}">
                <a16:creationId xmlns:a16="http://schemas.microsoft.com/office/drawing/2014/main" id="{735DAA22-6843-F5BF-E0C4-3C3A0C9067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5359208"/>
            <a:ext cx="332318" cy="332318"/>
          </a:xfrm>
          <a:prstGeom prst="rect">
            <a:avLst/>
          </a:prstGeom>
        </p:spPr>
      </p:pic>
      <p:pic>
        <p:nvPicPr>
          <p:cNvPr id="9" name="Graphic 18" descr="Checkmark with solid fill">
            <a:extLst>
              <a:ext uri="{FF2B5EF4-FFF2-40B4-BE49-F238E27FC236}">
                <a16:creationId xmlns:a16="http://schemas.microsoft.com/office/drawing/2014/main" id="{6EE99EE6-450B-D5D4-2548-10E8CD73B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11" y="5873414"/>
            <a:ext cx="332318" cy="332318"/>
          </a:xfrm>
          <a:prstGeom prst="rect">
            <a:avLst/>
          </a:prstGeom>
        </p:spPr>
      </p:pic>
      <p:sp>
        <p:nvSpPr>
          <p:cNvPr id="10" name="Arrow: Right 9">
            <a:extLst>
              <a:ext uri="{FF2B5EF4-FFF2-40B4-BE49-F238E27FC236}">
                <a16:creationId xmlns:a16="http://schemas.microsoft.com/office/drawing/2014/main" id="{432C5C68-D1B3-4B9F-67F3-2D6C1D615B4B}"/>
              </a:ext>
            </a:extLst>
          </p:cNvPr>
          <p:cNvSpPr/>
          <p:nvPr/>
        </p:nvSpPr>
        <p:spPr>
          <a:xfrm>
            <a:off x="5224361" y="2100695"/>
            <a:ext cx="871639" cy="192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11" name="Arrow: Right 10">
            <a:extLst>
              <a:ext uri="{FF2B5EF4-FFF2-40B4-BE49-F238E27FC236}">
                <a16:creationId xmlns:a16="http://schemas.microsoft.com/office/drawing/2014/main" id="{74A88B42-1FFB-FD39-899F-E0ED509B07A2}"/>
              </a:ext>
            </a:extLst>
          </p:cNvPr>
          <p:cNvSpPr/>
          <p:nvPr/>
        </p:nvSpPr>
        <p:spPr>
          <a:xfrm>
            <a:off x="5189610" y="3465012"/>
            <a:ext cx="871639" cy="192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17" name="TextBox 16">
            <a:extLst>
              <a:ext uri="{FF2B5EF4-FFF2-40B4-BE49-F238E27FC236}">
                <a16:creationId xmlns:a16="http://schemas.microsoft.com/office/drawing/2014/main" id="{DDB1B91D-1959-7D8E-89B5-82E316921166}"/>
              </a:ext>
            </a:extLst>
          </p:cNvPr>
          <p:cNvSpPr txBox="1"/>
          <p:nvPr/>
        </p:nvSpPr>
        <p:spPr>
          <a:xfrm>
            <a:off x="6526806" y="1995659"/>
            <a:ext cx="4814384"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Multi-LLM, Multi-Agent Architecture</a:t>
            </a:r>
          </a:p>
        </p:txBody>
      </p:sp>
      <p:sp>
        <p:nvSpPr>
          <p:cNvPr id="18" name="TextBox 17">
            <a:extLst>
              <a:ext uri="{FF2B5EF4-FFF2-40B4-BE49-F238E27FC236}">
                <a16:creationId xmlns:a16="http://schemas.microsoft.com/office/drawing/2014/main" id="{0E934E9C-FAAB-3883-AA82-5D81B6E02D97}"/>
              </a:ext>
            </a:extLst>
          </p:cNvPr>
          <p:cNvSpPr txBox="1"/>
          <p:nvPr/>
        </p:nvSpPr>
        <p:spPr>
          <a:xfrm>
            <a:off x="6526805" y="3347532"/>
            <a:ext cx="4814385"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Comes with Medical Knowledge Bases</a:t>
            </a:r>
          </a:p>
        </p:txBody>
      </p:sp>
      <p:sp>
        <p:nvSpPr>
          <p:cNvPr id="19" name="TextBox 18">
            <a:extLst>
              <a:ext uri="{FF2B5EF4-FFF2-40B4-BE49-F238E27FC236}">
                <a16:creationId xmlns:a16="http://schemas.microsoft.com/office/drawing/2014/main" id="{53B7EB57-1A71-0556-5CF7-05B59EC56F64}"/>
              </a:ext>
            </a:extLst>
          </p:cNvPr>
          <p:cNvSpPr txBox="1"/>
          <p:nvPr/>
        </p:nvSpPr>
        <p:spPr>
          <a:xfrm>
            <a:off x="6519344" y="4541449"/>
            <a:ext cx="4821846"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Built-in RAG Backend</a:t>
            </a:r>
          </a:p>
        </p:txBody>
      </p:sp>
      <p:sp>
        <p:nvSpPr>
          <p:cNvPr id="20" name="Arrow: Right 19">
            <a:extLst>
              <a:ext uri="{FF2B5EF4-FFF2-40B4-BE49-F238E27FC236}">
                <a16:creationId xmlns:a16="http://schemas.microsoft.com/office/drawing/2014/main" id="{3C94781A-D416-9DB2-32A8-8A2BC66FE77B}"/>
              </a:ext>
            </a:extLst>
          </p:cNvPr>
          <p:cNvSpPr/>
          <p:nvPr/>
        </p:nvSpPr>
        <p:spPr>
          <a:xfrm>
            <a:off x="5224361" y="4629966"/>
            <a:ext cx="871639" cy="192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1" name="TextBox 20">
            <a:extLst>
              <a:ext uri="{FF2B5EF4-FFF2-40B4-BE49-F238E27FC236}">
                <a16:creationId xmlns:a16="http://schemas.microsoft.com/office/drawing/2014/main" id="{6AEE2A24-0680-B5CD-59D6-17A0572CAF7F}"/>
              </a:ext>
            </a:extLst>
          </p:cNvPr>
          <p:cNvSpPr txBox="1"/>
          <p:nvPr/>
        </p:nvSpPr>
        <p:spPr>
          <a:xfrm>
            <a:off x="6519343" y="5671092"/>
            <a:ext cx="4821847"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536B76"/>
                </a:solidFill>
                <a:effectLst/>
                <a:uLnTx/>
                <a:uFillTx/>
                <a:latin typeface="Arial"/>
                <a:ea typeface="Roboto Light"/>
                <a:cs typeface="Arial"/>
              </a:rPr>
              <a:t>Enterprise Grade Security &amp; Scalability</a:t>
            </a:r>
          </a:p>
        </p:txBody>
      </p:sp>
      <p:sp>
        <p:nvSpPr>
          <p:cNvPr id="22" name="Arrow: Right 21">
            <a:extLst>
              <a:ext uri="{FF2B5EF4-FFF2-40B4-BE49-F238E27FC236}">
                <a16:creationId xmlns:a16="http://schemas.microsoft.com/office/drawing/2014/main" id="{813743DE-921D-2A78-792C-D0B395F2BFAF}"/>
              </a:ext>
            </a:extLst>
          </p:cNvPr>
          <p:cNvSpPr/>
          <p:nvPr/>
        </p:nvSpPr>
        <p:spPr>
          <a:xfrm>
            <a:off x="5224360" y="5759609"/>
            <a:ext cx="871639" cy="192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Tree>
    <p:extLst>
      <p:ext uri="{BB962C8B-B14F-4D97-AF65-F5344CB8AC3E}">
        <p14:creationId xmlns:p14="http://schemas.microsoft.com/office/powerpoint/2010/main" val="2722410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QA - patient history with refs">
            <a:hlinkClick r:id="" action="ppaction://media"/>
            <a:extLst>
              <a:ext uri="{FF2B5EF4-FFF2-40B4-BE49-F238E27FC236}">
                <a16:creationId xmlns:a16="http://schemas.microsoft.com/office/drawing/2014/main" id="{86497240-FC5E-BD89-D9C9-FCEF7107CB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9654" y="1337473"/>
            <a:ext cx="9446607" cy="5313716"/>
          </a:xfrm>
          <a:prstGeom prst="rect">
            <a:avLst/>
          </a:prstGeom>
        </p:spPr>
      </p:pic>
      <p:sp>
        <p:nvSpPr>
          <p:cNvPr id="6" name="TextBox 5">
            <a:extLst>
              <a:ext uri="{FF2B5EF4-FFF2-40B4-BE49-F238E27FC236}">
                <a16:creationId xmlns:a16="http://schemas.microsoft.com/office/drawing/2014/main" id="{1ADAA9BC-6585-6C8F-A0A9-E8ADB3CA7598}"/>
              </a:ext>
            </a:extLst>
          </p:cNvPr>
          <p:cNvSpPr txBox="1"/>
          <p:nvPr/>
        </p:nvSpPr>
        <p:spPr>
          <a:xfrm>
            <a:off x="907821" y="166927"/>
            <a:ext cx="863088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536B76"/>
                </a:solidFill>
                <a:latin typeface="Arial Black"/>
                <a:ea typeface="Roboto Light"/>
              </a:rPr>
              <a:t>Document Q&amp;A</a:t>
            </a:r>
          </a:p>
        </p:txBody>
      </p:sp>
    </p:spTree>
    <p:extLst>
      <p:ext uri="{BB962C8B-B14F-4D97-AF65-F5344CB8AC3E}">
        <p14:creationId xmlns:p14="http://schemas.microsoft.com/office/powerpoint/2010/main" val="101126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2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320E468-F6D6-6B77-6263-8C6539818B46}"/>
              </a:ext>
            </a:extLst>
          </p:cNvPr>
          <p:cNvSpPr>
            <a:spLocks noGrp="1"/>
          </p:cNvSpPr>
          <p:nvPr>
            <p:ph type="body" sz="quarter" idx="11"/>
          </p:nvPr>
        </p:nvSpPr>
        <p:spPr/>
        <p:txBody>
          <a:bodyPr vert="horz" lIns="91440" tIns="45720" rIns="91440" bIns="45720" rtlCol="0" anchor="t">
            <a:noAutofit/>
          </a:bodyPr>
          <a:lstStyle/>
          <a:p>
            <a:r>
              <a:rPr lang="en-US" sz="3200">
                <a:solidFill>
                  <a:schemeClr val="accent1"/>
                </a:solidFill>
                <a:latin typeface="Arial Black"/>
                <a:ea typeface="Roboto Light"/>
              </a:rPr>
              <a:t>The </a:t>
            </a:r>
            <a:r>
              <a:rPr lang="en-US">
                <a:solidFill>
                  <a:schemeClr val="accent1"/>
                </a:solidFill>
                <a:latin typeface="Arial Black"/>
                <a:ea typeface="Roboto Light"/>
              </a:rPr>
              <a:t>Generative AI </a:t>
            </a:r>
            <a:r>
              <a:rPr lang="en-US" sz="3200">
                <a:solidFill>
                  <a:schemeClr val="accent1"/>
                </a:solidFill>
                <a:latin typeface="Arial Black"/>
                <a:ea typeface="Roboto Light"/>
              </a:rPr>
              <a:t>Lab</a:t>
            </a:r>
            <a:endParaRPr lang="ru-UA" sz="3200">
              <a:solidFill>
                <a:schemeClr val="accent1"/>
              </a:solidFill>
              <a:latin typeface="Arial Black"/>
              <a:ea typeface="Roboto Light"/>
            </a:endParaRPr>
          </a:p>
        </p:txBody>
      </p:sp>
      <p:pic>
        <p:nvPicPr>
          <p:cNvPr id="4" name="Picture 3" descr="Diagram&#10;&#10;Description automatically generated">
            <a:extLst>
              <a:ext uri="{FF2B5EF4-FFF2-40B4-BE49-F238E27FC236}">
                <a16:creationId xmlns:a16="http://schemas.microsoft.com/office/drawing/2014/main" id="{BF5809D7-E77A-2334-5D5E-4BC70DC71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8882" y="1663931"/>
            <a:ext cx="3811923" cy="4089154"/>
          </a:xfrm>
          <a:prstGeom prst="rect">
            <a:avLst/>
          </a:prstGeom>
        </p:spPr>
      </p:pic>
      <p:sp>
        <p:nvSpPr>
          <p:cNvPr id="13" name="Google Shape;85;p17">
            <a:extLst>
              <a:ext uri="{FF2B5EF4-FFF2-40B4-BE49-F238E27FC236}">
                <a16:creationId xmlns:a16="http://schemas.microsoft.com/office/drawing/2014/main" id="{7A0B4F77-D478-4E60-AFD1-99C3D5103F38}"/>
              </a:ext>
            </a:extLst>
          </p:cNvPr>
          <p:cNvSpPr txBox="1"/>
          <p:nvPr/>
        </p:nvSpPr>
        <p:spPr>
          <a:xfrm>
            <a:off x="911225" y="2016863"/>
            <a:ext cx="4181474" cy="3389842"/>
          </a:xfrm>
          <a:prstGeom prst="rect">
            <a:avLst/>
          </a:prstGeom>
          <a:noFill/>
          <a:ln>
            <a:noFill/>
          </a:ln>
        </p:spPr>
        <p:txBody>
          <a:bodyPr spcFirstLastPara="1" wrap="square" lIns="121900" tIns="121900" rIns="121900" bIns="121900" anchor="t" anchorCtr="0">
            <a:noAutofit/>
          </a:bodyPr>
          <a:lstStyle/>
          <a:p>
            <a:pPr>
              <a:lnSpc>
                <a:spcPct val="150000"/>
              </a:lnSpc>
            </a:pPr>
            <a:r>
              <a:rPr lang="en-US" sz="2400" b="1">
                <a:solidFill>
                  <a:schemeClr val="tx2"/>
                </a:solidFill>
                <a:ea typeface="+mj-ea"/>
              </a:rPr>
              <a:t>The No-Code NLP Platform:</a:t>
            </a:r>
          </a:p>
          <a:p>
            <a:pPr marL="285750" indent="-285750">
              <a:lnSpc>
                <a:spcPct val="150000"/>
              </a:lnSpc>
              <a:buClr>
                <a:srgbClr val="FF8A00"/>
              </a:buClr>
              <a:buSzPct val="120000"/>
              <a:buFont typeface="Arial" panose="020B0604020202020204" pitchFamily="34" charset="0"/>
              <a:buChar char="•"/>
            </a:pPr>
            <a:r>
              <a:rPr lang="en-US" sz="1600">
                <a:solidFill>
                  <a:schemeClr val="accent1"/>
                </a:solidFill>
                <a:ea typeface="+mj-ea"/>
                <a:hlinkClick r:id="rId3">
                  <a:extLst>
                    <a:ext uri="{A12FA001-AC4F-418D-AE19-62706E023703}">
                      <ahyp:hlinkClr xmlns:ahyp="http://schemas.microsoft.com/office/drawing/2018/hyperlinkcolor" val="tx"/>
                    </a:ext>
                  </a:extLst>
                </a:hlinkClick>
              </a:rPr>
              <a:t> Annotate Text &amp; Images</a:t>
            </a:r>
            <a:endParaRPr lang="en-US" sz="1600">
              <a:solidFill>
                <a:schemeClr val="accent1"/>
              </a:solidFill>
              <a:ea typeface="+mj-ea"/>
            </a:endParaRPr>
          </a:p>
          <a:p>
            <a:pPr marL="285750" indent="-285750">
              <a:lnSpc>
                <a:spcPct val="150000"/>
              </a:lnSpc>
              <a:buClr>
                <a:srgbClr val="FF8A00"/>
              </a:buClr>
              <a:buSzPct val="120000"/>
              <a:buFont typeface="Arial" panose="020B0604020202020204" pitchFamily="34" charset="0"/>
              <a:buChar char="•"/>
            </a:pPr>
            <a:r>
              <a:rPr lang="en-US" sz="1600">
                <a:solidFill>
                  <a:schemeClr val="accent1"/>
                </a:solidFill>
                <a:ea typeface="+mj-ea"/>
                <a:hlinkClick r:id="rId4">
                  <a:extLst>
                    <a:ext uri="{A12FA001-AC4F-418D-AE19-62706E023703}">
                      <ahyp:hlinkClr xmlns:ahyp="http://schemas.microsoft.com/office/drawing/2018/hyperlinkcolor" val="tx"/>
                    </a:ext>
                  </a:extLst>
                </a:hlinkClick>
              </a:rPr>
              <a:t> AI Assisted Annotation</a:t>
            </a:r>
            <a:endParaRPr lang="en-US" sz="1600">
              <a:solidFill>
                <a:schemeClr val="accent1"/>
              </a:solidFill>
              <a:ea typeface="+mj-ea"/>
            </a:endParaRPr>
          </a:p>
          <a:p>
            <a:pPr marL="285750" indent="-285750">
              <a:lnSpc>
                <a:spcPct val="150000"/>
              </a:lnSpc>
              <a:buClr>
                <a:srgbClr val="FF8A00"/>
              </a:buClr>
              <a:buSzPct val="120000"/>
              <a:buFont typeface="Arial" panose="020B0604020202020204" pitchFamily="34" charset="0"/>
              <a:buChar char="•"/>
            </a:pPr>
            <a:r>
              <a:rPr lang="en-US" sz="1600">
                <a:solidFill>
                  <a:schemeClr val="accent1"/>
                </a:solidFill>
                <a:ea typeface="+mj-ea"/>
                <a:hlinkClick r:id="rId5">
                  <a:extLst>
                    <a:ext uri="{A12FA001-AC4F-418D-AE19-62706E023703}">
                      <ahyp:hlinkClr xmlns:ahyp="http://schemas.microsoft.com/office/drawing/2018/hyperlinkcolor" val="tx"/>
                    </a:ext>
                  </a:extLst>
                </a:hlinkClick>
              </a:rPr>
              <a:t> Train &amp; Tune NLP Models</a:t>
            </a:r>
            <a:endParaRPr lang="en-US" sz="1600">
              <a:solidFill>
                <a:schemeClr val="accent1"/>
              </a:solidFill>
              <a:ea typeface="+mj-ea"/>
            </a:endParaRPr>
          </a:p>
          <a:p>
            <a:pPr marL="285750" indent="-285750">
              <a:lnSpc>
                <a:spcPct val="150000"/>
              </a:lnSpc>
              <a:buClr>
                <a:srgbClr val="FF8A00"/>
              </a:buClr>
              <a:buSzPct val="120000"/>
              <a:buFont typeface="Arial" panose="020B0604020202020204" pitchFamily="34" charset="0"/>
              <a:buChar char="•"/>
            </a:pPr>
            <a:r>
              <a:rPr lang="en-US" sz="1600">
                <a:solidFill>
                  <a:schemeClr val="accent1"/>
                </a:solidFill>
                <a:ea typeface="+mj-ea"/>
                <a:hlinkClick r:id="rId6">
                  <a:extLst>
                    <a:ext uri="{A12FA001-AC4F-418D-AE19-62706E023703}">
                      <ahyp:hlinkClr xmlns:ahyp="http://schemas.microsoft.com/office/drawing/2018/hyperlinkcolor" val="tx"/>
                    </a:ext>
                  </a:extLst>
                </a:hlinkClick>
              </a:rPr>
              <a:t> Models, Rules, and Prompts Hub</a:t>
            </a:r>
            <a:endParaRPr lang="en-US" sz="1600">
              <a:solidFill>
                <a:schemeClr val="accent1"/>
              </a:solidFill>
              <a:ea typeface="+mj-ea"/>
            </a:endParaRPr>
          </a:p>
          <a:p>
            <a:pPr marL="285750" indent="-285750">
              <a:lnSpc>
                <a:spcPct val="150000"/>
              </a:lnSpc>
              <a:buClr>
                <a:srgbClr val="FF8A00"/>
              </a:buClr>
              <a:buSzPct val="120000"/>
              <a:buFont typeface="Arial" panose="020B0604020202020204" pitchFamily="34" charset="0"/>
              <a:buChar char="•"/>
            </a:pPr>
            <a:r>
              <a:rPr lang="en-US" sz="1600">
                <a:solidFill>
                  <a:schemeClr val="accent1"/>
                </a:solidFill>
                <a:ea typeface="+mj-ea"/>
                <a:hlinkClick r:id="rId7">
                  <a:extLst>
                    <a:ext uri="{A12FA001-AC4F-418D-AE19-62706E023703}">
                      <ahyp:hlinkClr xmlns:ahyp="http://schemas.microsoft.com/office/drawing/2018/hyperlinkcolor" val="tx"/>
                    </a:ext>
                  </a:extLst>
                </a:hlinkClick>
              </a:rPr>
              <a:t> Manage Projects &amp; Teams</a:t>
            </a:r>
            <a:endParaRPr lang="en-US" sz="1600">
              <a:solidFill>
                <a:schemeClr val="accent1"/>
              </a:solidFill>
              <a:ea typeface="+mj-ea"/>
            </a:endParaRPr>
          </a:p>
          <a:p>
            <a:pPr marL="285750" indent="-285750">
              <a:lnSpc>
                <a:spcPct val="150000"/>
              </a:lnSpc>
              <a:buClr>
                <a:srgbClr val="FF8A00"/>
              </a:buClr>
              <a:buSzPct val="120000"/>
              <a:buFont typeface="Arial" panose="020B0604020202020204" pitchFamily="34" charset="0"/>
              <a:buChar char="•"/>
            </a:pPr>
            <a:r>
              <a:rPr lang="en-US" sz="1600">
                <a:solidFill>
                  <a:schemeClr val="accent1"/>
                </a:solidFill>
                <a:ea typeface="+mj-ea"/>
                <a:hlinkClick r:id="rId8">
                  <a:extLst>
                    <a:ext uri="{A12FA001-AC4F-418D-AE19-62706E023703}">
                      <ahyp:hlinkClr xmlns:ahyp="http://schemas.microsoft.com/office/drawing/2018/hyperlinkcolor" val="tx"/>
                    </a:ext>
                  </a:extLst>
                </a:hlinkClick>
              </a:rPr>
              <a:t> Enterprise Security &amp; Privacy</a:t>
            </a:r>
            <a:endParaRPr lang="en-US" sz="1600">
              <a:solidFill>
                <a:schemeClr val="accent1"/>
              </a:solidFill>
              <a:ea typeface="+mj-ea"/>
            </a:endParaRPr>
          </a:p>
        </p:txBody>
      </p:sp>
    </p:spTree>
    <p:extLst>
      <p:ext uri="{BB962C8B-B14F-4D97-AF65-F5344CB8AC3E}">
        <p14:creationId xmlns:p14="http://schemas.microsoft.com/office/powerpoint/2010/main" val="134738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320E468-F6D6-6B77-6263-8C6539818B46}"/>
              </a:ext>
            </a:extLst>
          </p:cNvPr>
          <p:cNvSpPr>
            <a:spLocks noGrp="1"/>
          </p:cNvSpPr>
          <p:nvPr>
            <p:ph type="body" sz="quarter" idx="11"/>
          </p:nvPr>
        </p:nvSpPr>
        <p:spPr>
          <a:xfrm>
            <a:off x="407014" y="562121"/>
            <a:ext cx="10773606" cy="1101679"/>
          </a:xfrm>
        </p:spPr>
        <p:txBody>
          <a:bodyPr vert="horz" lIns="91440" tIns="45720" rIns="91440" bIns="45720" rtlCol="0" anchor="t">
            <a:noAutofit/>
          </a:bodyPr>
          <a:lstStyle/>
          <a:p>
            <a:r>
              <a:rPr lang="en-US" sz="3200" dirty="0">
                <a:solidFill>
                  <a:schemeClr val="accent1"/>
                </a:solidFill>
                <a:latin typeface="Arial Black"/>
                <a:ea typeface="Roboto Light"/>
              </a:rPr>
              <a:t>The </a:t>
            </a:r>
            <a:r>
              <a:rPr lang="en-US" dirty="0">
                <a:solidFill>
                  <a:schemeClr val="accent1"/>
                </a:solidFill>
                <a:latin typeface="Arial Black"/>
                <a:ea typeface="Roboto Light"/>
              </a:rPr>
              <a:t>Generative AI </a:t>
            </a:r>
            <a:r>
              <a:rPr lang="en-US" sz="3200" dirty="0">
                <a:solidFill>
                  <a:schemeClr val="accent1"/>
                </a:solidFill>
                <a:latin typeface="Arial Black"/>
                <a:ea typeface="Roboto Light"/>
              </a:rPr>
              <a:t>Lab:</a:t>
            </a:r>
            <a:br>
              <a:rPr lang="en-US" sz="3200" dirty="0">
                <a:solidFill>
                  <a:schemeClr val="accent1"/>
                </a:solidFill>
                <a:latin typeface="Arial Black"/>
                <a:ea typeface="Roboto Light"/>
              </a:rPr>
            </a:br>
            <a:r>
              <a:rPr lang="en-US" sz="3200" dirty="0">
                <a:solidFill>
                  <a:schemeClr val="accent1"/>
                </a:solidFill>
                <a:latin typeface="Arial Black"/>
                <a:ea typeface="Roboto Light"/>
              </a:rPr>
              <a:t>Building Small, Task-Specific Language Models</a:t>
            </a:r>
            <a:endParaRPr lang="ru-UA" sz="3200" dirty="0">
              <a:solidFill>
                <a:schemeClr val="accent1"/>
              </a:solidFill>
              <a:latin typeface="Arial Black"/>
              <a:ea typeface="Roboto Light"/>
            </a:endParaRPr>
          </a:p>
        </p:txBody>
      </p:sp>
      <p:pic>
        <p:nvPicPr>
          <p:cNvPr id="5" name="Picture 4" descr="A screenshot of a computer&#10;&#10;Description automatically generated">
            <a:extLst>
              <a:ext uri="{FF2B5EF4-FFF2-40B4-BE49-F238E27FC236}">
                <a16:creationId xmlns:a16="http://schemas.microsoft.com/office/drawing/2014/main" id="{8EE6D199-F8A2-1501-476A-4C61E01FF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05" y="1879163"/>
            <a:ext cx="7497914" cy="432256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4907440-71AC-FFF2-0646-C75C95B4F11D}"/>
              </a:ext>
            </a:extLst>
          </p:cNvPr>
          <p:cNvSpPr txBox="1"/>
          <p:nvPr/>
        </p:nvSpPr>
        <p:spPr>
          <a:xfrm>
            <a:off x="8304756" y="1879163"/>
            <a:ext cx="3620022" cy="4031873"/>
          </a:xfrm>
          <a:prstGeom prst="rect">
            <a:avLst/>
          </a:prstGeom>
          <a:noFill/>
        </p:spPr>
        <p:txBody>
          <a:bodyPr wrap="square">
            <a:spAutoFit/>
          </a:bodyPr>
          <a:lstStyle/>
          <a:p>
            <a:r>
              <a:rPr lang="en-US" sz="2000" b="1" dirty="0">
                <a:solidFill>
                  <a:srgbClr val="0070C0"/>
                </a:solidFill>
                <a:latin typeface="Roboto"/>
                <a:cs typeface="Arial"/>
                <a:sym typeface="Arial"/>
              </a:rPr>
              <a:t>The “Old School” Use Case:</a:t>
            </a:r>
          </a:p>
          <a:p>
            <a:endParaRPr lang="en-US" sz="2000" b="1" dirty="0">
              <a:solidFill>
                <a:srgbClr val="0070C0"/>
              </a:solidFill>
              <a:latin typeface="Roboto"/>
            </a:endParaRPr>
          </a:p>
          <a:p>
            <a:r>
              <a:rPr lang="en-US" b="1" dirty="0">
                <a:solidFill>
                  <a:schemeClr val="bg1">
                    <a:lumMod val="50000"/>
                  </a:schemeClr>
                </a:solidFill>
                <a:latin typeface="Roboto"/>
              </a:rPr>
              <a:t>Define the task for a new model</a:t>
            </a:r>
          </a:p>
          <a:p>
            <a:endParaRPr lang="en-US" b="1" dirty="0">
              <a:solidFill>
                <a:schemeClr val="bg1">
                  <a:lumMod val="50000"/>
                </a:schemeClr>
              </a:solidFill>
              <a:latin typeface="Roboto"/>
            </a:endParaRPr>
          </a:p>
          <a:p>
            <a:r>
              <a:rPr lang="en-US" b="1" dirty="0">
                <a:solidFill>
                  <a:schemeClr val="bg1">
                    <a:lumMod val="50000"/>
                  </a:schemeClr>
                </a:solidFill>
                <a:latin typeface="Roboto"/>
              </a:rPr>
              <a:t>Import documents to Annotate</a:t>
            </a:r>
          </a:p>
          <a:p>
            <a:endParaRPr lang="en-US" b="1" dirty="0">
              <a:solidFill>
                <a:schemeClr val="bg1">
                  <a:lumMod val="50000"/>
                </a:schemeClr>
              </a:solidFill>
              <a:latin typeface="Roboto"/>
            </a:endParaRPr>
          </a:p>
          <a:p>
            <a:r>
              <a:rPr lang="en-US" b="1" dirty="0">
                <a:solidFill>
                  <a:schemeClr val="bg1">
                    <a:lumMod val="50000"/>
                  </a:schemeClr>
                </a:solidFill>
                <a:latin typeface="Roboto"/>
              </a:rPr>
              <a:t>AI-Assisted Pre-Annotation</a:t>
            </a:r>
          </a:p>
          <a:p>
            <a:endParaRPr lang="en-US" b="1" dirty="0">
              <a:solidFill>
                <a:schemeClr val="bg1">
                  <a:lumMod val="50000"/>
                </a:schemeClr>
              </a:solidFill>
              <a:latin typeface="Roboto"/>
            </a:endParaRPr>
          </a:p>
          <a:p>
            <a:r>
              <a:rPr lang="en-US" b="1" dirty="0">
                <a:solidFill>
                  <a:schemeClr val="bg1">
                    <a:lumMod val="50000"/>
                  </a:schemeClr>
                </a:solidFill>
                <a:latin typeface="Roboto"/>
              </a:rPr>
              <a:t>Manual work by domain experts</a:t>
            </a:r>
          </a:p>
          <a:p>
            <a:endParaRPr lang="en-US" b="1" dirty="0">
              <a:solidFill>
                <a:schemeClr val="bg1">
                  <a:lumMod val="50000"/>
                </a:schemeClr>
              </a:solidFill>
              <a:latin typeface="Roboto"/>
            </a:endParaRPr>
          </a:p>
          <a:p>
            <a:r>
              <a:rPr lang="en-US" b="1" dirty="0">
                <a:solidFill>
                  <a:schemeClr val="bg1">
                    <a:lumMod val="50000"/>
                  </a:schemeClr>
                </a:solidFill>
                <a:latin typeface="Roboto"/>
              </a:rPr>
              <a:t>Train or tune a language model</a:t>
            </a:r>
          </a:p>
          <a:p>
            <a:endParaRPr lang="en-US" b="1" dirty="0">
              <a:solidFill>
                <a:schemeClr val="bg1">
                  <a:lumMod val="50000"/>
                </a:schemeClr>
              </a:solidFill>
              <a:latin typeface="Roboto"/>
            </a:endParaRPr>
          </a:p>
          <a:p>
            <a:r>
              <a:rPr lang="en-US" b="1" dirty="0">
                <a:solidFill>
                  <a:schemeClr val="bg1">
                    <a:lumMod val="50000"/>
                  </a:schemeClr>
                </a:solidFill>
                <a:latin typeface="Roboto"/>
              </a:rPr>
              <a:t>Export the model or the data</a:t>
            </a:r>
          </a:p>
          <a:p>
            <a:endParaRPr lang="en-US" b="1" dirty="0">
              <a:solidFill>
                <a:schemeClr val="bg1">
                  <a:lumMod val="50000"/>
                </a:schemeClr>
              </a:solidFill>
            </a:endParaRPr>
          </a:p>
        </p:txBody>
      </p:sp>
    </p:spTree>
    <p:extLst>
      <p:ext uri="{BB962C8B-B14F-4D97-AF65-F5344CB8AC3E}">
        <p14:creationId xmlns:p14="http://schemas.microsoft.com/office/powerpoint/2010/main" val="353103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3702850" y="899533"/>
            <a:ext cx="7229475" cy="1325563"/>
          </a:xfrm>
        </p:spPr>
        <p:txBody>
          <a:bodyPr>
            <a:normAutofit/>
          </a:bodyPr>
          <a:lstStyle/>
          <a:p>
            <a:r>
              <a:rPr lang="en-US" dirty="0"/>
              <a:t>Generative AI Lab Use Cases</a:t>
            </a:r>
            <a:endParaRPr lang="ru-RU" dirty="0"/>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200400" y="2304288"/>
            <a:ext cx="8991600" cy="3288411"/>
          </a:xfrm>
        </p:spPr>
        <p:txBody>
          <a:bodyPr vert="horz" lIns="91440" tIns="45720" rIns="91440" bIns="45720" rtlCol="0" anchor="t">
            <a:normAutofit fontScale="92500" lnSpcReduction="10000"/>
          </a:bodyPr>
          <a:lstStyle/>
          <a:p>
            <a:pPr marL="514350" indent="-514350">
              <a:lnSpc>
                <a:spcPct val="150000"/>
              </a:lnSpc>
              <a:spcBef>
                <a:spcPts val="600"/>
              </a:spcBef>
              <a:spcAft>
                <a:spcPts val="600"/>
              </a:spcAft>
              <a:buClr>
                <a:schemeClr val="accent6"/>
              </a:buClr>
              <a:buFont typeface="+mj-lt"/>
              <a:buAutoNum type="arabicPeriod"/>
            </a:pPr>
            <a:r>
              <a:rPr lang="en-US" sz="2800" dirty="0">
                <a:solidFill>
                  <a:schemeClr val="accent1"/>
                </a:solidFill>
                <a:latin typeface="Roboto Black" panose="02000000000000000000" pitchFamily="2" charset="0"/>
                <a:ea typeface="Roboto Black" panose="02000000000000000000" pitchFamily="2" charset="0"/>
              </a:rPr>
              <a:t>Use LLMs to bootstrap task-specific models </a:t>
            </a:r>
          </a:p>
          <a:p>
            <a:pPr marL="514350" indent="-514350">
              <a:lnSpc>
                <a:spcPct val="150000"/>
              </a:lnSpc>
              <a:spcBef>
                <a:spcPts val="600"/>
              </a:spcBef>
              <a:spcAft>
                <a:spcPts val="600"/>
              </a:spcAft>
              <a:buClr>
                <a:schemeClr val="accent6"/>
              </a:buClr>
              <a:buFont typeface="+mj-lt"/>
              <a:buAutoNum type="arabicPeriod"/>
            </a:pPr>
            <a:r>
              <a:rPr lang="en-US" sz="2800" dirty="0">
                <a:solidFill>
                  <a:schemeClr val="accent1"/>
                </a:solidFill>
                <a:latin typeface="Roboto Black"/>
                <a:ea typeface="Roboto Black"/>
                <a:cs typeface="Roboto Black"/>
              </a:rPr>
              <a:t>Human-in-the-loop workflows to validate LLMs </a:t>
            </a:r>
            <a:br>
              <a:rPr lang="en-US" sz="2800" dirty="0">
                <a:solidFill>
                  <a:schemeClr val="accent1"/>
                </a:solidFill>
                <a:latin typeface="Roboto Black"/>
                <a:ea typeface="Roboto Black"/>
                <a:cs typeface="Roboto Black"/>
              </a:rPr>
            </a:br>
            <a:r>
              <a:rPr lang="en-US" sz="2800" dirty="0">
                <a:solidFill>
                  <a:schemeClr val="accent1"/>
                </a:solidFill>
                <a:latin typeface="Roboto Black"/>
                <a:ea typeface="Roboto Black"/>
                <a:cs typeface="Roboto Black"/>
              </a:rPr>
              <a:t>when regulatory-grade accuracy is required</a:t>
            </a:r>
          </a:p>
          <a:p>
            <a:pPr marL="514350" indent="-514350">
              <a:lnSpc>
                <a:spcPct val="150000"/>
              </a:lnSpc>
              <a:spcBef>
                <a:spcPts val="600"/>
              </a:spcBef>
              <a:spcAft>
                <a:spcPts val="600"/>
              </a:spcAft>
              <a:buClr>
                <a:schemeClr val="accent6"/>
              </a:buClr>
              <a:buFont typeface="+mj-lt"/>
              <a:buAutoNum type="arabicPeriod"/>
            </a:pPr>
            <a:r>
              <a:rPr lang="en-US" sz="2800" dirty="0">
                <a:solidFill>
                  <a:schemeClr val="accent1"/>
                </a:solidFill>
                <a:latin typeface="Roboto Black"/>
                <a:ea typeface="Roboto Black"/>
                <a:cs typeface="Roboto Black"/>
              </a:rPr>
              <a:t>Organize and share models, prompts, and rules 	</a:t>
            </a:r>
            <a:br>
              <a:rPr lang="en-US" sz="2800" dirty="0">
                <a:solidFill>
                  <a:schemeClr val="accent1"/>
                </a:solidFill>
                <a:latin typeface="Roboto Black"/>
                <a:ea typeface="Roboto Black"/>
                <a:cs typeface="Roboto Black"/>
              </a:rPr>
            </a:br>
            <a:r>
              <a:rPr lang="en-US" sz="2800" dirty="0">
                <a:solidFill>
                  <a:schemeClr val="accent1"/>
                </a:solidFill>
                <a:latin typeface="Roboto Black"/>
                <a:ea typeface="Roboto Black"/>
                <a:cs typeface="Roboto Black"/>
              </a:rPr>
              <a:t>within one private enterprise hub</a:t>
            </a:r>
          </a:p>
        </p:txBody>
      </p:sp>
    </p:spTree>
    <p:extLst>
      <p:ext uri="{BB962C8B-B14F-4D97-AF65-F5344CB8AC3E}">
        <p14:creationId xmlns:p14="http://schemas.microsoft.com/office/powerpoint/2010/main" val="601188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5766B-48AE-1496-2D3E-52BB959539CF}"/>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ABA1A7AB-BC23-9CA2-467F-DC6E889AB6C3}"/>
              </a:ext>
            </a:extLst>
          </p:cNvPr>
          <p:cNvSpPr>
            <a:spLocks noGrp="1"/>
          </p:cNvSpPr>
          <p:nvPr>
            <p:ph type="title"/>
          </p:nvPr>
        </p:nvSpPr>
        <p:spPr>
          <a:xfrm>
            <a:off x="473202" y="733493"/>
            <a:ext cx="10490454" cy="1325563"/>
          </a:xfrm>
        </p:spPr>
        <p:txBody>
          <a:bodyPr>
            <a:normAutofit/>
          </a:bodyPr>
          <a:lstStyle/>
          <a:p>
            <a:r>
              <a:rPr lang="en-US" sz="4000" dirty="0">
                <a:solidFill>
                  <a:schemeClr val="bg1"/>
                </a:solidFill>
              </a:rPr>
              <a:t>From LLMs </a:t>
            </a:r>
            <a:r>
              <a:rPr lang="en-US" sz="4000" dirty="0"/>
              <a:t>to task specific AI Models</a:t>
            </a:r>
            <a:endParaRPr lang="ru-RU" sz="3000" dirty="0"/>
          </a:p>
        </p:txBody>
      </p:sp>
      <p:pic>
        <p:nvPicPr>
          <p:cNvPr id="16" name="Picture 15">
            <a:extLst>
              <a:ext uri="{FF2B5EF4-FFF2-40B4-BE49-F238E27FC236}">
                <a16:creationId xmlns:a16="http://schemas.microsoft.com/office/drawing/2014/main" id="{9BA04D21-819A-08FF-3964-C50A6A4659F6}"/>
              </a:ext>
            </a:extLst>
          </p:cNvPr>
          <p:cNvPicPr>
            <a:picLocks noChangeAspect="1"/>
          </p:cNvPicPr>
          <p:nvPr/>
        </p:nvPicPr>
        <p:blipFill rotWithShape="1">
          <a:blip r:embed="rId2">
            <a:extLst>
              <a:ext uri="{28A0092B-C50C-407E-A947-70E740481C1C}">
                <a14:useLocalDpi xmlns:a14="http://schemas.microsoft.com/office/drawing/2010/main" val="0"/>
              </a:ext>
            </a:extLst>
          </a:blip>
          <a:srcRect l="2625" r="22075"/>
          <a:stretch/>
        </p:blipFill>
        <p:spPr>
          <a:xfrm>
            <a:off x="4363910" y="1972849"/>
            <a:ext cx="6422424" cy="4525962"/>
          </a:xfrm>
          <a:prstGeom prst="rect">
            <a:avLst/>
          </a:prstGeom>
        </p:spPr>
      </p:pic>
    </p:spTree>
    <p:extLst>
      <p:ext uri="{BB962C8B-B14F-4D97-AF65-F5344CB8AC3E}">
        <p14:creationId xmlns:p14="http://schemas.microsoft.com/office/powerpoint/2010/main" val="2388949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5766B-48AE-1496-2D3E-52BB959539CF}"/>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ABA1A7AB-BC23-9CA2-467F-DC6E889AB6C3}"/>
              </a:ext>
            </a:extLst>
          </p:cNvPr>
          <p:cNvSpPr>
            <a:spLocks noGrp="1"/>
          </p:cNvSpPr>
          <p:nvPr>
            <p:ph type="title"/>
          </p:nvPr>
        </p:nvSpPr>
        <p:spPr>
          <a:xfrm>
            <a:off x="473202" y="642053"/>
            <a:ext cx="10490454" cy="1325563"/>
          </a:xfrm>
        </p:spPr>
        <p:txBody>
          <a:bodyPr>
            <a:normAutofit/>
          </a:bodyPr>
          <a:lstStyle/>
          <a:p>
            <a:r>
              <a:rPr lang="en-US" sz="4000" dirty="0">
                <a:solidFill>
                  <a:schemeClr val="bg1"/>
                </a:solidFill>
              </a:rPr>
              <a:t>From LLMs </a:t>
            </a:r>
            <a:r>
              <a:rPr lang="en-US" sz="4000" dirty="0"/>
              <a:t>to task specific AI Models</a:t>
            </a:r>
            <a:endParaRPr lang="ru-RU" sz="3000" dirty="0"/>
          </a:p>
        </p:txBody>
      </p:sp>
      <p:sp>
        <p:nvSpPr>
          <p:cNvPr id="2" name="Объект 1">
            <a:extLst>
              <a:ext uri="{FF2B5EF4-FFF2-40B4-BE49-F238E27FC236}">
                <a16:creationId xmlns:a16="http://schemas.microsoft.com/office/drawing/2014/main" id="{D96A5C7D-4D3C-C7FF-6E3A-E0FE02911362}"/>
              </a:ext>
            </a:extLst>
          </p:cNvPr>
          <p:cNvSpPr txBox="1">
            <a:spLocks/>
          </p:cNvSpPr>
          <p:nvPr/>
        </p:nvSpPr>
        <p:spPr>
          <a:xfrm>
            <a:off x="3155756" y="1728592"/>
            <a:ext cx="9681882" cy="486636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1371669" rtl="0" eaLnBrk="1" fontAlgn="auto" latinLnBrk="0" hangingPunct="1">
              <a:lnSpc>
                <a:spcPct val="150000"/>
              </a:lnSpc>
              <a:spcBef>
                <a:spcPts val="1000"/>
              </a:spcBef>
              <a:spcAft>
                <a:spcPts val="0"/>
              </a:spcAft>
              <a:buClr>
                <a:srgbClr val="F5F6F8"/>
              </a:buClr>
              <a:buSzPct val="110000"/>
              <a:buFont typeface="+mj-lt"/>
              <a:buAutoNum type="arabicPeriod"/>
              <a:tabLst/>
              <a:defRPr/>
            </a:pPr>
            <a:r>
              <a:rPr kumimoji="0" lang="en-US" sz="2400" b="1" i="0" u="none" strike="noStrike" kern="1200" cap="none" spc="0" normalizeH="0" baseline="0" noProof="0" dirty="0">
                <a:ln>
                  <a:noFill/>
                </a:ln>
                <a:solidFill>
                  <a:srgbClr val="536B76"/>
                </a:solidFill>
                <a:effectLst/>
                <a:uLnTx/>
                <a:uFillTx/>
                <a:latin typeface="Roboto"/>
                <a:ea typeface="+mn-ea"/>
                <a:cs typeface="Calibri"/>
              </a:rPr>
              <a:t>Prompt</a:t>
            </a:r>
          </a:p>
          <a:p>
            <a:pPr marL="685800" marR="0" lvl="1" indent="-228600" algn="l" defTabSz="1371669" rtl="0" eaLnBrk="1" fontAlgn="auto" latinLnBrk="0" hangingPunct="1">
              <a:lnSpc>
                <a:spcPct val="150000"/>
              </a:lnSpc>
              <a:spcBef>
                <a:spcPts val="500"/>
              </a:spcBef>
              <a:spcAft>
                <a:spcPts val="0"/>
              </a:spcAft>
              <a:buClr>
                <a:srgbClr val="FF8A00"/>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36B76"/>
                </a:solidFill>
                <a:effectLst/>
                <a:uLnTx/>
                <a:uFillTx/>
                <a:latin typeface="Roboto"/>
                <a:ea typeface="+mn-ea"/>
                <a:cs typeface="Calibri"/>
              </a:rPr>
              <a:t>Entity Extraction, Classification</a:t>
            </a:r>
          </a:p>
          <a:p>
            <a:pPr marL="685800" marR="0" lvl="1" indent="-228600" algn="l" defTabSz="1371669" rtl="0" eaLnBrk="1" fontAlgn="auto" latinLnBrk="0" hangingPunct="1">
              <a:lnSpc>
                <a:spcPct val="150000"/>
              </a:lnSpc>
              <a:spcBef>
                <a:spcPts val="500"/>
              </a:spcBef>
              <a:spcAft>
                <a:spcPts val="0"/>
              </a:spcAft>
              <a:buClr>
                <a:srgbClr val="FF8A00"/>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36B76"/>
                </a:solidFill>
                <a:effectLst/>
                <a:uLnTx/>
                <a:uFillTx/>
                <a:latin typeface="Roboto"/>
                <a:ea typeface="+mn-ea"/>
                <a:cs typeface="Calibri"/>
              </a:rPr>
              <a:t>ChatGPT or Private Zero-Shot Models</a:t>
            </a:r>
          </a:p>
          <a:p>
            <a:pPr marL="514350" marR="0" lvl="0" indent="-514350" algn="l" defTabSz="1371669" rtl="0" eaLnBrk="1" fontAlgn="auto" latinLnBrk="0" hangingPunct="1">
              <a:lnSpc>
                <a:spcPct val="150000"/>
              </a:lnSpc>
              <a:spcBef>
                <a:spcPts val="1000"/>
              </a:spcBef>
              <a:spcAft>
                <a:spcPts val="0"/>
              </a:spcAft>
              <a:buClr>
                <a:srgbClr val="F5F6F8"/>
              </a:buClr>
              <a:buSzPct val="110000"/>
              <a:buFont typeface="+mj-lt"/>
              <a:buAutoNum type="arabicPeriod"/>
              <a:tabLst/>
              <a:defRPr/>
            </a:pPr>
            <a:r>
              <a:rPr kumimoji="0" lang="en-US" sz="2400" b="1" i="0" u="none" strike="noStrike" kern="1200" cap="none" spc="0" normalizeH="0" baseline="0" noProof="0" dirty="0">
                <a:ln>
                  <a:noFill/>
                </a:ln>
                <a:solidFill>
                  <a:srgbClr val="536B76"/>
                </a:solidFill>
                <a:effectLst/>
                <a:uLnTx/>
                <a:uFillTx/>
                <a:latin typeface="Roboto"/>
                <a:ea typeface="+mn-ea"/>
                <a:cs typeface="Calibri"/>
              </a:rPr>
              <a:t>Correct</a:t>
            </a:r>
          </a:p>
          <a:p>
            <a:pPr marL="685800" marR="0" lvl="1" indent="-228600" algn="l" defTabSz="1371669" rtl="0" eaLnBrk="1" fontAlgn="auto" latinLnBrk="0" hangingPunct="1">
              <a:lnSpc>
                <a:spcPct val="150000"/>
              </a:lnSpc>
              <a:spcBef>
                <a:spcPts val="500"/>
              </a:spcBef>
              <a:spcAft>
                <a:spcPts val="0"/>
              </a:spcAft>
              <a:buClr>
                <a:srgbClr val="FF8A00"/>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36B76"/>
                </a:solidFill>
                <a:effectLst/>
                <a:uLnTx/>
                <a:uFillTx/>
                <a:latin typeface="Roboto"/>
                <a:ea typeface="+mn-ea"/>
                <a:cs typeface="Calibri"/>
              </a:rPr>
              <a:t>Intuitive UI for checking and correcting results</a:t>
            </a:r>
          </a:p>
          <a:p>
            <a:pPr marL="685800" marR="0" lvl="1" indent="-228600" algn="l" defTabSz="1371669" rtl="0" eaLnBrk="1" fontAlgn="auto" latinLnBrk="0" hangingPunct="1">
              <a:lnSpc>
                <a:spcPct val="150000"/>
              </a:lnSpc>
              <a:spcBef>
                <a:spcPts val="500"/>
              </a:spcBef>
              <a:spcAft>
                <a:spcPts val="0"/>
              </a:spcAft>
              <a:buClr>
                <a:srgbClr val="FF8A00"/>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36B76"/>
                </a:solidFill>
                <a:effectLst/>
                <a:uLnTx/>
                <a:uFillTx/>
                <a:latin typeface="Roboto"/>
                <a:ea typeface="+mn-ea"/>
                <a:cs typeface="Calibri"/>
              </a:rPr>
              <a:t>Collaboration and task distribution across teams of domain experts</a:t>
            </a:r>
          </a:p>
          <a:p>
            <a:pPr marL="457200" marR="0" lvl="0" indent="-457200" algn="l" defTabSz="1371669" rtl="0" eaLnBrk="1" fontAlgn="auto" latinLnBrk="0" hangingPunct="1">
              <a:lnSpc>
                <a:spcPct val="150000"/>
              </a:lnSpc>
              <a:spcBef>
                <a:spcPts val="1000"/>
              </a:spcBef>
              <a:spcAft>
                <a:spcPts val="0"/>
              </a:spcAft>
              <a:buClr>
                <a:srgbClr val="F5F6F8"/>
              </a:buClr>
              <a:buSzPct val="110000"/>
              <a:buFont typeface="+mj-lt"/>
              <a:buAutoNum type="arabicPeriod"/>
              <a:tabLst/>
              <a:defRPr/>
            </a:pPr>
            <a:r>
              <a:rPr kumimoji="0" lang="en-US" sz="2400" b="1" i="0" u="none" strike="noStrike" kern="1200" cap="none" spc="0" normalizeH="0" baseline="0" noProof="0" dirty="0">
                <a:ln>
                  <a:noFill/>
                </a:ln>
                <a:solidFill>
                  <a:srgbClr val="536B76"/>
                </a:solidFill>
                <a:effectLst/>
                <a:uLnTx/>
                <a:uFillTx/>
                <a:latin typeface="Roboto"/>
                <a:ea typeface="+mn-ea"/>
                <a:cs typeface="Calibri"/>
              </a:rPr>
              <a:t>Train &amp; Tune</a:t>
            </a:r>
          </a:p>
          <a:p>
            <a:pPr marL="685800" marR="0" lvl="1" indent="-228600" algn="l" defTabSz="1371669" rtl="0" eaLnBrk="1" fontAlgn="auto" latinLnBrk="0" hangingPunct="1">
              <a:lnSpc>
                <a:spcPct val="150000"/>
              </a:lnSpc>
              <a:spcBef>
                <a:spcPts val="500"/>
              </a:spcBef>
              <a:spcAft>
                <a:spcPts val="0"/>
              </a:spcAft>
              <a:buClr>
                <a:srgbClr val="FF8A00"/>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36B76"/>
                </a:solidFill>
                <a:effectLst/>
                <a:uLnTx/>
                <a:uFillTx/>
                <a:latin typeface="Roboto"/>
                <a:ea typeface="+mn-ea"/>
                <a:cs typeface="Calibri"/>
              </a:rPr>
              <a:t>No-code model training</a:t>
            </a:r>
          </a:p>
          <a:p>
            <a:pPr marL="685800" marR="0" lvl="1" indent="-228600" algn="l" defTabSz="1371669" rtl="0" eaLnBrk="1" fontAlgn="auto" latinLnBrk="0" hangingPunct="1">
              <a:lnSpc>
                <a:spcPct val="150000"/>
              </a:lnSpc>
              <a:spcBef>
                <a:spcPts val="500"/>
              </a:spcBef>
              <a:spcAft>
                <a:spcPts val="0"/>
              </a:spcAft>
              <a:buClr>
                <a:srgbClr val="FF8A00"/>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36B76"/>
                </a:solidFill>
                <a:effectLst/>
                <a:uLnTx/>
                <a:uFillTx/>
                <a:latin typeface="Roboto"/>
                <a:ea typeface="+mn-ea"/>
                <a:cs typeface="Calibri"/>
              </a:rPr>
              <a:t>Support for experiments</a:t>
            </a:r>
          </a:p>
          <a:p>
            <a:pPr marL="457200" marR="0" lvl="0" indent="-457200" algn="l" defTabSz="1371669" rtl="0" eaLnBrk="1" fontAlgn="auto" latinLnBrk="0" hangingPunct="1">
              <a:lnSpc>
                <a:spcPct val="150000"/>
              </a:lnSpc>
              <a:spcBef>
                <a:spcPts val="1000"/>
              </a:spcBef>
              <a:spcAft>
                <a:spcPts val="0"/>
              </a:spcAft>
              <a:buClr>
                <a:srgbClr val="F5F6F8"/>
              </a:buClr>
              <a:buSzPct val="110000"/>
              <a:buFont typeface="+mj-lt"/>
              <a:buAutoNum type="arabicPeriod"/>
              <a:tabLst/>
              <a:defRPr/>
            </a:pPr>
            <a:r>
              <a:rPr kumimoji="0" lang="en-US" sz="2400" b="1" i="0" u="none" strike="noStrike" kern="1200" cap="none" spc="0" normalizeH="0" baseline="0" noProof="0" dirty="0">
                <a:ln>
                  <a:noFill/>
                </a:ln>
                <a:solidFill>
                  <a:srgbClr val="536B76"/>
                </a:solidFill>
                <a:effectLst/>
                <a:uLnTx/>
                <a:uFillTx/>
                <a:latin typeface="Roboto"/>
                <a:ea typeface="+mn-ea"/>
                <a:cs typeface="Calibri"/>
              </a:rPr>
              <a:t>Iterate</a:t>
            </a:r>
          </a:p>
          <a:p>
            <a:pPr marL="685800" marR="0" lvl="1" indent="-228600" algn="l" defTabSz="1371669" rtl="0" eaLnBrk="1" fontAlgn="auto" latinLnBrk="0" hangingPunct="1">
              <a:lnSpc>
                <a:spcPct val="150000"/>
              </a:lnSpc>
              <a:spcBef>
                <a:spcPts val="500"/>
              </a:spcBef>
              <a:spcAft>
                <a:spcPts val="0"/>
              </a:spcAft>
              <a:buClr>
                <a:srgbClr val="FF8A00"/>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36B76"/>
                </a:solidFill>
                <a:effectLst/>
                <a:uLnTx/>
                <a:uFillTx/>
                <a:latin typeface="Roboto"/>
                <a:ea typeface="+mn-ea"/>
                <a:cs typeface="Calibri"/>
              </a:rPr>
              <a:t>Check model performance metrics and iterate as needed</a:t>
            </a:r>
          </a:p>
        </p:txBody>
      </p:sp>
    </p:spTree>
    <p:extLst>
      <p:ext uri="{BB962C8B-B14F-4D97-AF65-F5344CB8AC3E}">
        <p14:creationId xmlns:p14="http://schemas.microsoft.com/office/powerpoint/2010/main" val="180052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F320E468-F6D6-6B77-6263-8C6539818B46}"/>
              </a:ext>
            </a:extLst>
          </p:cNvPr>
          <p:cNvSpPr>
            <a:spLocks noGrp="1"/>
          </p:cNvSpPr>
          <p:nvPr>
            <p:ph type="body" sz="quarter" idx="11"/>
          </p:nvPr>
        </p:nvSpPr>
        <p:spPr>
          <a:xfrm>
            <a:off x="407014" y="562121"/>
            <a:ext cx="10773606" cy="1101679"/>
          </a:xfrm>
        </p:spPr>
        <p:txBody>
          <a:bodyPr vert="horz" lIns="91440" tIns="45720" rIns="91440" bIns="45720" rtlCol="0" anchor="t">
            <a:noAutofit/>
          </a:bodyPr>
          <a:lstStyle/>
          <a:p>
            <a:r>
              <a:rPr lang="en-US" sz="3200" dirty="0">
                <a:solidFill>
                  <a:schemeClr val="accent1"/>
                </a:solidFill>
                <a:latin typeface="Arial Black"/>
                <a:ea typeface="Roboto Light"/>
              </a:rPr>
              <a:t>Building Enterprise-Grade</a:t>
            </a:r>
            <a:br>
              <a:rPr lang="en-US" sz="3200" dirty="0">
                <a:solidFill>
                  <a:schemeClr val="accent1"/>
                </a:solidFill>
                <a:latin typeface="Arial Black"/>
                <a:ea typeface="Roboto Light"/>
              </a:rPr>
            </a:br>
            <a:r>
              <a:rPr lang="en-US" sz="3200" dirty="0">
                <a:solidFill>
                  <a:schemeClr val="accent1"/>
                </a:solidFill>
                <a:latin typeface="Arial Black"/>
                <a:ea typeface="Roboto Light"/>
              </a:rPr>
              <a:t>Human-in-the-Loop Pipelines</a:t>
            </a:r>
            <a:endParaRPr lang="ru-UA" sz="3200" dirty="0">
              <a:solidFill>
                <a:schemeClr val="accent1"/>
              </a:solidFill>
              <a:latin typeface="Arial Black"/>
              <a:ea typeface="Roboto Light"/>
            </a:endParaRPr>
          </a:p>
        </p:txBody>
      </p:sp>
      <p:sp>
        <p:nvSpPr>
          <p:cNvPr id="6" name="TextBox 5">
            <a:extLst>
              <a:ext uri="{FF2B5EF4-FFF2-40B4-BE49-F238E27FC236}">
                <a16:creationId xmlns:a16="http://schemas.microsoft.com/office/drawing/2014/main" id="{F4907440-71AC-FFF2-0646-C75C95B4F11D}"/>
              </a:ext>
            </a:extLst>
          </p:cNvPr>
          <p:cNvSpPr txBox="1"/>
          <p:nvPr/>
        </p:nvSpPr>
        <p:spPr>
          <a:xfrm>
            <a:off x="8235863" y="1987273"/>
            <a:ext cx="3620022" cy="3970318"/>
          </a:xfrm>
          <a:prstGeom prst="rect">
            <a:avLst/>
          </a:prstGeom>
          <a:noFill/>
        </p:spPr>
        <p:txBody>
          <a:bodyPr wrap="square">
            <a:spAutoFit/>
          </a:bodyPr>
          <a:lstStyle/>
          <a:p>
            <a:pPr>
              <a:defRPr/>
            </a:pPr>
            <a:r>
              <a:rPr lang="en-US" b="1" dirty="0">
                <a:solidFill>
                  <a:srgbClr val="FFFFFF">
                    <a:lumMod val="50000"/>
                  </a:srgbClr>
                </a:solidFill>
                <a:latin typeface="Roboto"/>
              </a:rPr>
              <a:t>Versioning Human &amp; AI Work</a:t>
            </a:r>
            <a:endPar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rPr>
              <a:t>Full Audit Trails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FF">
                  <a:lumMod val="50000"/>
                </a:srgbClr>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rPr>
              <a:t>Custom Approval Workflows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FF">
                  <a:lumMod val="50000"/>
                </a:srgbClr>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rPr>
              <a:t>API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endParaRPr>
          </a:p>
          <a:p>
            <a:r>
              <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rPr>
              <a:t>Authentication &amp; Authorization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rPr>
              <a:t>Private On-Premise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rPr>
              <a:t>Scale to Large Teams &amp;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lumMod val="50000"/>
                </a:srgbClr>
              </a:solidFill>
              <a:effectLst/>
              <a:uLnTx/>
              <a:uFillTx/>
              <a:latin typeface="Roboto"/>
              <a:ea typeface="+mn-ea"/>
              <a:cs typeface="+mn-cs"/>
            </a:endParaRPr>
          </a:p>
        </p:txBody>
      </p:sp>
      <p:pic>
        <p:nvPicPr>
          <p:cNvPr id="3" name="Picture 2" descr="A screenshot of a computer&#10;&#10;Description automatically generated">
            <a:extLst>
              <a:ext uri="{FF2B5EF4-FFF2-40B4-BE49-F238E27FC236}">
                <a16:creationId xmlns:a16="http://schemas.microsoft.com/office/drawing/2014/main" id="{A6996380-E06A-5CB5-1504-09839FD67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41" y="1987273"/>
            <a:ext cx="7220606" cy="3815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1056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3695482" y="1023601"/>
            <a:ext cx="8420102" cy="769497"/>
          </a:xfrm>
        </p:spPr>
        <p:txBody>
          <a:bodyPr>
            <a:normAutofit fontScale="90000"/>
          </a:bodyPr>
          <a:lstStyle/>
          <a:p>
            <a:r>
              <a:rPr lang="en-US" dirty="0"/>
              <a:t>How to Get The Most from This Training</a:t>
            </a:r>
          </a:p>
        </p:txBody>
      </p:sp>
      <p:sp>
        <p:nvSpPr>
          <p:cNvPr id="2" name="Rectangle 4">
            <a:extLst>
              <a:ext uri="{FF2B5EF4-FFF2-40B4-BE49-F238E27FC236}">
                <a16:creationId xmlns:a16="http://schemas.microsoft.com/office/drawing/2014/main" id="{950136B9-9EB0-4A62-B8B0-073A37E43FFA}"/>
              </a:ext>
            </a:extLst>
          </p:cNvPr>
          <p:cNvSpPr/>
          <p:nvPr/>
        </p:nvSpPr>
        <p:spPr>
          <a:xfrm>
            <a:off x="4074134" y="1816625"/>
            <a:ext cx="6591777" cy="692497"/>
          </a:xfrm>
          <a:prstGeom prst="rect">
            <a:avLst/>
          </a:prstGeom>
        </p:spPr>
        <p:txBody>
          <a:bodyPr wrap="square" lIns="60960" tIns="30480" rIns="60960" bIns="30480" anchor="t">
            <a:spAutoFit/>
          </a:bodyPr>
          <a:lstStyle/>
          <a:p>
            <a:pPr marL="0" marR="0" lvl="0" indent="0" algn="l" defTabSz="914400" rtl="0" eaLnBrk="1" fontAlgn="auto" latinLnBrk="0" hangingPunct="1">
              <a:lnSpc>
                <a:spcPct val="2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3E4095"/>
                </a:solidFill>
                <a:effectLst>
                  <a:outerShdw blurRad="38100" dist="38100" dir="2700000" algn="tl">
                    <a:srgbClr val="000000">
                      <a:alpha val="43137"/>
                    </a:srgbClr>
                  </a:outerShdw>
                </a:effectLst>
                <a:uLnTx/>
                <a:uFillTx/>
                <a:latin typeface="Roboto Medium" panose="02000000000000000000" pitchFamily="2" charset="0"/>
                <a:ea typeface="Roboto Medium" panose="02000000000000000000" pitchFamily="2" charset="0"/>
                <a:cs typeface="+mn-cs"/>
              </a:rPr>
              <a:t>  Try the libraries and tools hands-on</a:t>
            </a:r>
            <a:endParaRPr kumimoji="0" lang="ru-RU" sz="2400" b="0" i="0" u="none" strike="noStrike" kern="1200" cap="none" spc="0" normalizeH="0" baseline="0" noProof="0" dirty="0">
              <a:ln>
                <a:noFill/>
              </a:ln>
              <a:solidFill>
                <a:srgbClr val="3E4095"/>
              </a:solidFill>
              <a:effectLst>
                <a:outerShdw blurRad="38100" dist="38100" dir="2700000" algn="tl">
                  <a:srgbClr val="000000">
                    <a:alpha val="43137"/>
                  </a:srgbClr>
                </a:outerShdw>
              </a:effectLst>
              <a:uLnTx/>
              <a:uFillTx/>
              <a:latin typeface="Roboto Medium" panose="02000000000000000000" pitchFamily="2" charset="0"/>
              <a:ea typeface="Roboto Medium" panose="02000000000000000000" pitchFamily="2" charset="0"/>
              <a:cs typeface="+mn-cs"/>
            </a:endParaRPr>
          </a:p>
        </p:txBody>
      </p:sp>
      <p:sp>
        <p:nvSpPr>
          <p:cNvPr id="11" name="Прямоугольник 10"/>
          <p:cNvSpPr/>
          <p:nvPr/>
        </p:nvSpPr>
        <p:spPr>
          <a:xfrm>
            <a:off x="4074134" y="2525224"/>
            <a:ext cx="7269061" cy="723275"/>
          </a:xfrm>
          <a:prstGeom prst="rect">
            <a:avLst/>
          </a:prstGeom>
        </p:spPr>
        <p:txBody>
          <a:bodyPr wrap="square">
            <a:spAutoFit/>
          </a:bodyPr>
          <a:lstStyle/>
          <a:p>
            <a:pPr marL="0" marR="0" lvl="0" indent="0" algn="l" defTabSz="914400" rtl="0" eaLnBrk="1" fontAlgn="auto" latinLnBrk="0" hangingPunct="1">
              <a:lnSpc>
                <a:spcPct val="2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536B76"/>
                </a:solidFill>
                <a:effectLst/>
                <a:uLnTx/>
                <a:uFillTx/>
                <a:latin typeface="Roboto Medium" panose="02000000000000000000" pitchFamily="2" charset="0"/>
                <a:ea typeface="Roboto Medium" panose="02000000000000000000" pitchFamily="2" charset="0"/>
                <a:cs typeface="+mn-cs"/>
              </a:rPr>
              <a:t>  Ask questions </a:t>
            </a:r>
          </a:p>
        </p:txBody>
      </p:sp>
      <p:sp>
        <p:nvSpPr>
          <p:cNvPr id="12" name="Прямоугольник 11"/>
          <p:cNvSpPr/>
          <p:nvPr/>
        </p:nvSpPr>
        <p:spPr>
          <a:xfrm>
            <a:off x="4074135" y="3460952"/>
            <a:ext cx="6678752" cy="830997"/>
          </a:xfrm>
          <a:prstGeom prst="rect">
            <a:avLst/>
          </a:prstGeom>
        </p:spPr>
        <p:txBody>
          <a:bodyPr wrap="square">
            <a:spAutoFit/>
          </a:bodyPr>
          <a:lstStyle/>
          <a:p>
            <a:pPr marL="0" marR="0" lvl="0" indent="0" algn="l" defTabSz="914400" rtl="0" eaLnBrk="1" fontAlgn="auto" latinLnBrk="0" hangingPunct="1">
              <a:spcBef>
                <a:spcPts val="600"/>
              </a:spcBef>
              <a:spcAft>
                <a:spcPts val="600"/>
              </a:spcAft>
              <a:buClrTx/>
              <a:buSzTx/>
              <a:buFontTx/>
              <a:buNone/>
              <a:tabLst/>
              <a:defRPr/>
            </a:pPr>
            <a:r>
              <a:rPr kumimoji="0" lang="en-US" sz="2400" b="0" i="0" u="none" strike="noStrike" kern="1200" cap="none" spc="0" normalizeH="0" baseline="0" noProof="0" dirty="0">
                <a:ln>
                  <a:noFill/>
                </a:ln>
                <a:solidFill>
                  <a:srgbClr val="536B76"/>
                </a:solidFill>
                <a:effectLst/>
                <a:uLnTx/>
                <a:uFillTx/>
                <a:latin typeface="Roboto Medium" panose="02000000000000000000" pitchFamily="2" charset="0"/>
                <a:ea typeface="Roboto Medium" panose="02000000000000000000" pitchFamily="2" charset="0"/>
                <a:cs typeface="+mn-cs"/>
              </a:rPr>
              <a:t>  Learn how the tools apply to use cases:</a:t>
            </a:r>
            <a:br>
              <a:rPr kumimoji="0" lang="en-US" sz="2400" b="0" i="0" u="none" strike="noStrike" kern="1200" cap="none" spc="0" normalizeH="0" baseline="0" noProof="0" dirty="0">
                <a:ln>
                  <a:noFill/>
                </a:ln>
                <a:solidFill>
                  <a:srgbClr val="536B76"/>
                </a:solidFill>
                <a:effectLst/>
                <a:uLnTx/>
                <a:uFillTx/>
                <a:latin typeface="Roboto Medium" panose="02000000000000000000" pitchFamily="2" charset="0"/>
                <a:ea typeface="Roboto Medium" panose="02000000000000000000" pitchFamily="2" charset="0"/>
                <a:cs typeface="+mn-cs"/>
              </a:rPr>
            </a:br>
            <a:r>
              <a:rPr kumimoji="0" lang="en-US" sz="2400" b="0" i="0" u="none" strike="noStrike" kern="1200" cap="none" spc="0" normalizeH="0" baseline="0" noProof="0" dirty="0">
                <a:ln>
                  <a:noFill/>
                </a:ln>
                <a:solidFill>
                  <a:srgbClr val="536B76"/>
                </a:solidFill>
                <a:effectLst/>
                <a:uLnTx/>
                <a:uFillTx/>
                <a:latin typeface="Roboto Medium" panose="02000000000000000000" pitchFamily="2" charset="0"/>
                <a:ea typeface="Roboto Medium" panose="02000000000000000000" pitchFamily="2" charset="0"/>
                <a:cs typeface="+mn-cs"/>
              </a:rPr>
              <a:t>  </a:t>
            </a:r>
            <a:r>
              <a:rPr kumimoji="0" lang="en-US" sz="2400" b="0" i="0" u="none" strike="noStrike" kern="1200" cap="none" spc="0" normalizeH="0" baseline="0" noProof="0" dirty="0">
                <a:ln>
                  <a:noFill/>
                </a:ln>
                <a:solidFill>
                  <a:srgbClr val="536B76"/>
                </a:solidFill>
                <a:effectLst/>
                <a:uLnTx/>
                <a:uFillTx/>
                <a:latin typeface="Roboto Medium" panose="02000000000000000000" pitchFamily="2" charset="0"/>
                <a:ea typeface="Roboto Medium" panose="02000000000000000000" pitchFamily="2" charset="0"/>
                <a:hlinkClick r:id="rId2"/>
              </a:rPr>
              <a:t>www.johnsnowlab</a:t>
            </a:r>
            <a:r>
              <a:rPr lang="en-US" sz="2400" dirty="0">
                <a:solidFill>
                  <a:srgbClr val="536B76"/>
                </a:solidFill>
                <a:latin typeface="Roboto Medium" panose="02000000000000000000" pitchFamily="2" charset="0"/>
                <a:ea typeface="Roboto Medium" panose="02000000000000000000" pitchFamily="2" charset="0"/>
                <a:hlinkClick r:id="rId2"/>
              </a:rPr>
              <a:t>s.com/customers</a:t>
            </a:r>
            <a:r>
              <a:rPr lang="en-US" sz="2400" dirty="0">
                <a:solidFill>
                  <a:srgbClr val="536B76"/>
                </a:solidFill>
                <a:latin typeface="Roboto Medium" panose="02000000000000000000" pitchFamily="2" charset="0"/>
                <a:ea typeface="Roboto Medium" panose="02000000000000000000" pitchFamily="2" charset="0"/>
              </a:rPr>
              <a:t>  </a:t>
            </a:r>
            <a:endParaRPr kumimoji="0" lang="en-US" sz="2400" b="0" i="0" u="none" strike="noStrike" kern="1200" cap="none" spc="0" normalizeH="0" baseline="0" noProof="0" dirty="0">
              <a:ln>
                <a:noFill/>
              </a:ln>
              <a:solidFill>
                <a:srgbClr val="536B76"/>
              </a:solidFill>
              <a:effectLst/>
              <a:uLnTx/>
              <a:uFillTx/>
              <a:latin typeface="Roboto Medium" panose="02000000000000000000" pitchFamily="2" charset="0"/>
              <a:ea typeface="Roboto Medium" panose="02000000000000000000" pitchFamily="2" charset="0"/>
              <a:cs typeface="+mn-cs"/>
            </a:endParaRPr>
          </a:p>
        </p:txBody>
      </p:sp>
      <p:sp>
        <p:nvSpPr>
          <p:cNvPr id="18" name="Rectangle 4">
            <a:extLst>
              <a:ext uri="{FF2B5EF4-FFF2-40B4-BE49-F238E27FC236}">
                <a16:creationId xmlns:a16="http://schemas.microsoft.com/office/drawing/2014/main" id="{950136B9-9EB0-4A62-B8B0-073A37E43FFA}"/>
              </a:ext>
            </a:extLst>
          </p:cNvPr>
          <p:cNvSpPr/>
          <p:nvPr/>
        </p:nvSpPr>
        <p:spPr>
          <a:xfrm>
            <a:off x="3700172" y="1822243"/>
            <a:ext cx="472907" cy="691471"/>
          </a:xfrm>
          <a:prstGeom prst="rect">
            <a:avLst/>
          </a:prstGeom>
        </p:spPr>
        <p:txBody>
          <a:bodyPr wrap="square" lIns="60960" tIns="30480" rIns="60960" bIns="30480" anchor="t">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8A00"/>
                </a:solidFill>
                <a:effectLst/>
                <a:uLnTx/>
                <a:uFillTx/>
                <a:latin typeface="Roboto Black" panose="02000000000000000000" pitchFamily="2" charset="0"/>
                <a:ea typeface="Roboto Black" panose="02000000000000000000" pitchFamily="2" charset="0"/>
                <a:cs typeface="+mn-cs"/>
              </a:rPr>
              <a:t>1.</a:t>
            </a:r>
            <a:endParaRPr kumimoji="0" lang="ru-RU" sz="2400" b="1" i="0" u="none" strike="noStrike" kern="1200" cap="none" spc="0" normalizeH="0" baseline="0" noProof="0">
              <a:ln>
                <a:noFill/>
              </a:ln>
              <a:solidFill>
                <a:srgbClr val="FF8A00"/>
              </a:solidFill>
              <a:effectLst/>
              <a:uLnTx/>
              <a:uFillTx/>
              <a:latin typeface="Roboto Black" panose="02000000000000000000" pitchFamily="2" charset="0"/>
              <a:ea typeface="Roboto Black" panose="02000000000000000000" pitchFamily="2" charset="0"/>
              <a:cs typeface="+mn-cs"/>
            </a:endParaRPr>
          </a:p>
        </p:txBody>
      </p:sp>
      <p:sp>
        <p:nvSpPr>
          <p:cNvPr id="19" name="Rectangle 4">
            <a:extLst>
              <a:ext uri="{FF2B5EF4-FFF2-40B4-BE49-F238E27FC236}">
                <a16:creationId xmlns:a16="http://schemas.microsoft.com/office/drawing/2014/main" id="{950136B9-9EB0-4A62-B8B0-073A37E43FFA}"/>
              </a:ext>
            </a:extLst>
          </p:cNvPr>
          <p:cNvSpPr/>
          <p:nvPr/>
        </p:nvSpPr>
        <p:spPr>
          <a:xfrm>
            <a:off x="3700171" y="2534344"/>
            <a:ext cx="472907" cy="691471"/>
          </a:xfrm>
          <a:prstGeom prst="rect">
            <a:avLst/>
          </a:prstGeom>
        </p:spPr>
        <p:txBody>
          <a:bodyPr wrap="square" lIns="60960" tIns="30480" rIns="60960" bIns="30480" anchor="t">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8A00"/>
                </a:solidFill>
                <a:effectLst/>
                <a:uLnTx/>
                <a:uFillTx/>
                <a:latin typeface="Roboto Black" panose="02000000000000000000" pitchFamily="2" charset="0"/>
                <a:ea typeface="Roboto Black" panose="02000000000000000000" pitchFamily="2" charset="0"/>
                <a:cs typeface="+mn-cs"/>
              </a:rPr>
              <a:t>2.</a:t>
            </a:r>
            <a:endParaRPr kumimoji="0" lang="ru-RU" sz="2400" b="1" i="0" u="none" strike="noStrike" kern="1200" cap="none" spc="0" normalizeH="0" baseline="0" noProof="0">
              <a:ln>
                <a:noFill/>
              </a:ln>
              <a:solidFill>
                <a:srgbClr val="FF8A00"/>
              </a:solidFill>
              <a:effectLst/>
              <a:uLnTx/>
              <a:uFillTx/>
              <a:latin typeface="Roboto Black" panose="02000000000000000000" pitchFamily="2" charset="0"/>
              <a:ea typeface="Roboto Black" panose="02000000000000000000" pitchFamily="2" charset="0"/>
              <a:cs typeface="+mn-cs"/>
            </a:endParaRPr>
          </a:p>
        </p:txBody>
      </p:sp>
      <p:sp>
        <p:nvSpPr>
          <p:cNvPr id="20" name="Rectangle 4">
            <a:extLst>
              <a:ext uri="{FF2B5EF4-FFF2-40B4-BE49-F238E27FC236}">
                <a16:creationId xmlns:a16="http://schemas.microsoft.com/office/drawing/2014/main" id="{950136B9-9EB0-4A62-B8B0-073A37E43FFA}"/>
              </a:ext>
            </a:extLst>
          </p:cNvPr>
          <p:cNvSpPr/>
          <p:nvPr/>
        </p:nvSpPr>
        <p:spPr>
          <a:xfrm>
            <a:off x="3695482" y="3210425"/>
            <a:ext cx="472907" cy="691471"/>
          </a:xfrm>
          <a:prstGeom prst="rect">
            <a:avLst/>
          </a:prstGeom>
        </p:spPr>
        <p:txBody>
          <a:bodyPr wrap="square" lIns="60960" tIns="30480" rIns="60960" bIns="30480" anchor="t">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8A00"/>
                </a:solidFill>
                <a:effectLst/>
                <a:uLnTx/>
                <a:uFillTx/>
                <a:latin typeface="Roboto Black" panose="02000000000000000000" pitchFamily="2" charset="0"/>
                <a:ea typeface="Roboto Black" panose="02000000000000000000" pitchFamily="2" charset="0"/>
                <a:cs typeface="+mn-cs"/>
              </a:rPr>
              <a:t>3.</a:t>
            </a:r>
            <a:endParaRPr kumimoji="0" lang="ru-RU" sz="2400" b="1" i="0" u="none" strike="noStrike" kern="1200" cap="none" spc="0" normalizeH="0" baseline="0" noProof="0">
              <a:ln>
                <a:noFill/>
              </a:ln>
              <a:solidFill>
                <a:srgbClr val="FF8A00"/>
              </a:solidFill>
              <a:effectLst/>
              <a:uLnTx/>
              <a:uFillTx/>
              <a:latin typeface="Roboto Black" panose="02000000000000000000" pitchFamily="2" charset="0"/>
              <a:ea typeface="Roboto Black" panose="02000000000000000000" pitchFamily="2" charset="0"/>
              <a:cs typeface="+mn-cs"/>
            </a:endParaRPr>
          </a:p>
        </p:txBody>
      </p:sp>
    </p:spTree>
    <p:extLst>
      <p:ext uri="{BB962C8B-B14F-4D97-AF65-F5344CB8AC3E}">
        <p14:creationId xmlns:p14="http://schemas.microsoft.com/office/powerpoint/2010/main" val="9147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p:cNvSpPr>
            <a:spLocks noGrp="1"/>
          </p:cNvSpPr>
          <p:nvPr>
            <p:ph type="body" sz="quarter" idx="11"/>
          </p:nvPr>
        </p:nvSpPr>
        <p:spPr>
          <a:xfrm>
            <a:off x="1314" y="3082227"/>
            <a:ext cx="11841639" cy="698091"/>
          </a:xfrm>
        </p:spPr>
        <p:txBody>
          <a:bodyPr vert="horz" lIns="60960" tIns="30480" rIns="60960" bIns="30480" rtlCol="0" anchor="t">
            <a:noAutofit/>
          </a:bodyPr>
          <a:lstStyle/>
          <a:p>
            <a:r>
              <a:rPr lang="en-US" sz="5600">
                <a:latin typeface="Arial Black"/>
                <a:cs typeface="Calibri Light"/>
              </a:rPr>
              <a:t>Thank you!</a:t>
            </a:r>
            <a:endParaRPr lang="ru-RU" sz="5600"/>
          </a:p>
        </p:txBody>
      </p:sp>
      <p:sp>
        <p:nvSpPr>
          <p:cNvPr id="2" name="TextBox 1">
            <a:extLst>
              <a:ext uri="{FF2B5EF4-FFF2-40B4-BE49-F238E27FC236}">
                <a16:creationId xmlns:a16="http://schemas.microsoft.com/office/drawing/2014/main" id="{6D36B10F-18A4-4E12-BFCA-2AE77F6AC8D0}"/>
              </a:ext>
            </a:extLst>
          </p:cNvPr>
          <p:cNvSpPr txBox="1"/>
          <p:nvPr/>
        </p:nvSpPr>
        <p:spPr>
          <a:xfrm>
            <a:off x="864783" y="5948916"/>
            <a:ext cx="10245651" cy="639791"/>
          </a:xfrm>
          <a:prstGeom prst="rect">
            <a:avLst/>
          </a:prstGeom>
          <a:noFill/>
        </p:spPr>
        <p:txBody>
          <a:bodyPr wrap="square" lIns="60960" tIns="30480" rIns="60960" bIns="30480" rtlCol="0" anchor="t">
            <a:spAutoFit/>
          </a:bodyPr>
          <a:lstStyle/>
          <a:p>
            <a:pPr>
              <a:lnSpc>
                <a:spcPct val="110000"/>
              </a:lnSpc>
            </a:pPr>
            <a:r>
              <a:rPr lang="en-US" sz="850" b="1">
                <a:solidFill>
                  <a:srgbClr val="FFFFFF"/>
                </a:solidFill>
              </a:rPr>
              <a:t>© 2015-2024 John Snow Labs Inc. All rights reserved. </a:t>
            </a:r>
            <a:r>
              <a:rPr lang="en-US" sz="850">
                <a:solidFill>
                  <a:srgbClr val="FFFFFF"/>
                </a:solidFill>
                <a:latin typeface="Roboto Light"/>
              </a:rPr>
              <a:t>The John Snow Labs logo is a trademarks of John Snow Labs Inc. The included information is for informational purposes only and represents the current view of John Snow Labs as of the date of this presentation.  Since John Snow Labs must respond to changing market conditions, it should not be interpreted to be a commitment on its part, and John Snow Labs cannot guarantee the accuracy of any information provided after the date of this presentation. John Snow Labs makes no warranties, express </a:t>
            </a:r>
            <a:br>
              <a:rPr lang="en-US" sz="850">
                <a:latin typeface="Roboto Light"/>
              </a:rPr>
            </a:br>
            <a:r>
              <a:rPr lang="en-US" sz="850">
                <a:solidFill>
                  <a:srgbClr val="FFFFFF"/>
                </a:solidFill>
                <a:latin typeface="Roboto Light"/>
              </a:rPr>
              <a:t>or statutory, as to the information in this presentation.</a:t>
            </a:r>
            <a:endParaRPr lang="ru-RU" sz="850">
              <a:solidFill>
                <a:srgbClr val="FFFFFF"/>
              </a:solidFill>
            </a:endParaRPr>
          </a:p>
        </p:txBody>
      </p:sp>
      <p:cxnSp>
        <p:nvCxnSpPr>
          <p:cNvPr id="4" name="Прямая со стрелкой 3">
            <a:extLst>
              <a:ext uri="{FF2B5EF4-FFF2-40B4-BE49-F238E27FC236}">
                <a16:creationId xmlns:a16="http://schemas.microsoft.com/office/drawing/2014/main" id="{1A7359CC-0E65-4217-8C5B-5A61FA6C3F8F}"/>
              </a:ext>
            </a:extLst>
          </p:cNvPr>
          <p:cNvCxnSpPr/>
          <p:nvPr/>
        </p:nvCxnSpPr>
        <p:spPr>
          <a:xfrm>
            <a:off x="698340" y="5796023"/>
            <a:ext cx="10446151" cy="0"/>
          </a:xfrm>
          <a:prstGeom prst="straightConnector1">
            <a:avLst/>
          </a:prstGeom>
          <a:ln w="1270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3765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F5E06756-0BF1-05B5-CCA4-A4A1F6345949}"/>
              </a:ext>
            </a:extLst>
          </p:cNvPr>
          <p:cNvPicPr>
            <a:picLocks noChangeAspect="1"/>
          </p:cNvPicPr>
          <p:nvPr/>
        </p:nvPicPr>
        <p:blipFill>
          <a:blip r:embed="rId2"/>
          <a:stretch>
            <a:fillRect/>
          </a:stretch>
        </p:blipFill>
        <p:spPr>
          <a:xfrm>
            <a:off x="74257" y="117265"/>
            <a:ext cx="8545401" cy="6724099"/>
          </a:xfrm>
          <a:prstGeom prst="rect">
            <a:avLst/>
          </a:prstGeom>
        </p:spPr>
      </p:pic>
      <p:sp>
        <p:nvSpPr>
          <p:cNvPr id="8" name="TextBox 7">
            <a:extLst>
              <a:ext uri="{FF2B5EF4-FFF2-40B4-BE49-F238E27FC236}">
                <a16:creationId xmlns:a16="http://schemas.microsoft.com/office/drawing/2014/main" id="{E87BA4FE-C7E1-7A28-B66A-DD8D9DBBE661}"/>
              </a:ext>
            </a:extLst>
          </p:cNvPr>
          <p:cNvSpPr txBox="1"/>
          <p:nvPr/>
        </p:nvSpPr>
        <p:spPr>
          <a:xfrm>
            <a:off x="8525877" y="1418478"/>
            <a:ext cx="3666124" cy="4564839"/>
          </a:xfrm>
          <a:prstGeom prst="rect">
            <a:avLst/>
          </a:prstGeom>
          <a:noFill/>
        </p:spPr>
        <p:txBody>
          <a:bodyPr wrap="square">
            <a:spAutoFit/>
          </a:bodyPr>
          <a:lstStyle/>
          <a:p>
            <a:r>
              <a:rPr lang="en-US" sz="2667" b="1" dirty="0">
                <a:solidFill>
                  <a:srgbClr val="0070C0"/>
                </a:solidFill>
                <a:latin typeface="Roboto"/>
                <a:cs typeface="Arial"/>
                <a:sym typeface="Arial"/>
              </a:rPr>
              <a:t>Spark NLP</a:t>
            </a:r>
          </a:p>
          <a:p>
            <a:endParaRPr lang="en-US" sz="2667" b="1" dirty="0">
              <a:solidFill>
                <a:srgbClr val="0070C0"/>
              </a:solidFill>
              <a:latin typeface="Roboto"/>
            </a:endParaRPr>
          </a:p>
          <a:p>
            <a:r>
              <a:rPr lang="en-US" sz="2133" b="1" dirty="0">
                <a:solidFill>
                  <a:schemeClr val="bg2"/>
                </a:solidFill>
                <a:latin typeface="Roboto"/>
              </a:rPr>
              <a:t>Apache 2.0 license</a:t>
            </a:r>
          </a:p>
          <a:p>
            <a:endParaRPr lang="en-US" sz="2133" b="1" dirty="0">
              <a:solidFill>
                <a:schemeClr val="bg2"/>
              </a:solidFill>
              <a:latin typeface="Roboto"/>
            </a:endParaRPr>
          </a:p>
          <a:p>
            <a:r>
              <a:rPr lang="en-US" sz="2133" b="1" dirty="0">
                <a:solidFill>
                  <a:schemeClr val="bg2"/>
                </a:solidFill>
                <a:latin typeface="Roboto"/>
              </a:rPr>
              <a:t>Documentation:</a:t>
            </a:r>
          </a:p>
          <a:p>
            <a:r>
              <a:rPr lang="en-US" sz="2133" b="1" dirty="0" err="1">
                <a:solidFill>
                  <a:schemeClr val="bg1">
                    <a:lumMod val="50000"/>
                  </a:schemeClr>
                </a:solidFill>
                <a:latin typeface="Roboto"/>
              </a:rPr>
              <a:t>www.sparknlp.org</a:t>
            </a:r>
            <a:endParaRPr lang="en-US" sz="2133" b="1" dirty="0">
              <a:solidFill>
                <a:schemeClr val="bg1">
                  <a:lumMod val="50000"/>
                </a:schemeClr>
              </a:solidFill>
              <a:latin typeface="Roboto"/>
            </a:endParaRPr>
          </a:p>
          <a:p>
            <a:endParaRPr lang="en-US" sz="2133" b="1" dirty="0">
              <a:solidFill>
                <a:schemeClr val="bg2"/>
              </a:solidFill>
              <a:latin typeface="Roboto"/>
            </a:endParaRPr>
          </a:p>
          <a:p>
            <a:r>
              <a:rPr lang="en-US" sz="2133" b="1" dirty="0">
                <a:solidFill>
                  <a:schemeClr val="bg2"/>
                </a:solidFill>
                <a:latin typeface="Roboto"/>
              </a:rPr>
              <a:t>Community:</a:t>
            </a:r>
          </a:p>
          <a:p>
            <a:r>
              <a:rPr lang="en-US" sz="2133" b="1" dirty="0">
                <a:solidFill>
                  <a:schemeClr val="bg1">
                    <a:lumMod val="50000"/>
                  </a:schemeClr>
                </a:solidFill>
                <a:latin typeface="Roboto"/>
              </a:rPr>
              <a:t>spark-</a:t>
            </a:r>
            <a:r>
              <a:rPr lang="en-US" sz="2133" b="1" dirty="0" err="1">
                <a:solidFill>
                  <a:schemeClr val="bg1">
                    <a:lumMod val="50000"/>
                  </a:schemeClr>
                </a:solidFill>
                <a:latin typeface="Roboto"/>
              </a:rPr>
              <a:t>nlp.slack.com</a:t>
            </a:r>
            <a:endParaRPr lang="en-US" sz="2133" b="1" dirty="0">
              <a:solidFill>
                <a:schemeClr val="bg1">
                  <a:lumMod val="50000"/>
                </a:schemeClr>
              </a:solidFill>
              <a:latin typeface="Roboto"/>
            </a:endParaRPr>
          </a:p>
          <a:p>
            <a:endParaRPr lang="en-US" sz="2133" b="1" dirty="0">
              <a:solidFill>
                <a:schemeClr val="bg2"/>
              </a:solidFill>
              <a:latin typeface="Roboto"/>
            </a:endParaRPr>
          </a:p>
          <a:p>
            <a:r>
              <a:rPr lang="en-US" sz="2133" b="1" dirty="0">
                <a:solidFill>
                  <a:schemeClr val="bg2"/>
                </a:solidFill>
                <a:latin typeface="Roboto"/>
              </a:rPr>
              <a:t>Own Curated Model Hub:</a:t>
            </a:r>
          </a:p>
          <a:p>
            <a:r>
              <a:rPr lang="en-US" sz="2133" b="1" dirty="0" err="1">
                <a:solidFill>
                  <a:schemeClr val="bg1">
                    <a:lumMod val="50000"/>
                  </a:schemeClr>
                </a:solidFill>
                <a:latin typeface="Roboto"/>
              </a:rPr>
              <a:t>www.sparknlp.org</a:t>
            </a:r>
            <a:r>
              <a:rPr lang="en-US" sz="2133" b="1" dirty="0">
                <a:solidFill>
                  <a:schemeClr val="bg1">
                    <a:lumMod val="50000"/>
                  </a:schemeClr>
                </a:solidFill>
                <a:latin typeface="Roboto"/>
              </a:rPr>
              <a:t>/models</a:t>
            </a:r>
          </a:p>
          <a:p>
            <a:endParaRPr lang="en-US" sz="2400" dirty="0">
              <a:solidFill>
                <a:schemeClr val="bg2"/>
              </a:solidFill>
            </a:endParaRPr>
          </a:p>
        </p:txBody>
      </p:sp>
    </p:spTree>
    <p:extLst>
      <p:ext uri="{BB962C8B-B14F-4D97-AF65-F5344CB8AC3E}">
        <p14:creationId xmlns:p14="http://schemas.microsoft.com/office/powerpoint/2010/main" val="3400208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4C57D7-A2FA-6DE6-D229-06BF0C475018}"/>
              </a:ext>
            </a:extLst>
          </p:cNvPr>
          <p:cNvPicPr>
            <a:picLocks noChangeAspect="1"/>
          </p:cNvPicPr>
          <p:nvPr/>
        </p:nvPicPr>
        <p:blipFill>
          <a:blip r:embed="rId3"/>
          <a:stretch>
            <a:fillRect/>
          </a:stretch>
        </p:blipFill>
        <p:spPr>
          <a:xfrm>
            <a:off x="185531" y="147848"/>
            <a:ext cx="11569148" cy="64225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5353AF-FD92-DE55-0B05-290F73386E24}"/>
              </a:ext>
            </a:extLst>
          </p:cNvPr>
          <p:cNvSpPr txBox="1"/>
          <p:nvPr/>
        </p:nvSpPr>
        <p:spPr>
          <a:xfrm>
            <a:off x="7084316" y="1388668"/>
            <a:ext cx="4177679" cy="4236609"/>
          </a:xfrm>
          <a:prstGeom prst="rect">
            <a:avLst/>
          </a:prstGeom>
          <a:noFill/>
        </p:spPr>
        <p:txBody>
          <a:bodyPr wrap="square">
            <a:spAutoFit/>
          </a:bodyPr>
          <a:lstStyle/>
          <a:p>
            <a:r>
              <a:rPr lang="en-US" sz="2667" b="1" dirty="0">
                <a:solidFill>
                  <a:srgbClr val="0070C0"/>
                </a:solidFill>
                <a:latin typeface="Roboto"/>
                <a:cs typeface="Arial"/>
                <a:sym typeface="Arial"/>
              </a:rPr>
              <a:t>Spark NLP: Built for Scale</a:t>
            </a:r>
          </a:p>
          <a:p>
            <a:endParaRPr lang="en-US" sz="2667" b="1" dirty="0">
              <a:solidFill>
                <a:srgbClr val="0070C0"/>
              </a:solidFill>
              <a:latin typeface="Roboto"/>
            </a:endParaRPr>
          </a:p>
          <a:p>
            <a:r>
              <a:rPr lang="en-US" sz="2133" b="1" dirty="0">
                <a:solidFill>
                  <a:schemeClr val="bg1">
                    <a:lumMod val="50000"/>
                  </a:schemeClr>
                </a:solidFill>
                <a:latin typeface="Roboto"/>
              </a:rPr>
              <a:t>Compose multiple language models into custom pipelines</a:t>
            </a:r>
          </a:p>
          <a:p>
            <a:endParaRPr lang="en-US" sz="2133" b="1" dirty="0">
              <a:solidFill>
                <a:schemeClr val="bg1">
                  <a:lumMod val="50000"/>
                </a:schemeClr>
              </a:solidFill>
              <a:latin typeface="Roboto"/>
            </a:endParaRPr>
          </a:p>
          <a:p>
            <a:r>
              <a:rPr lang="en-US" sz="2133" b="1" dirty="0">
                <a:solidFill>
                  <a:schemeClr val="bg1">
                    <a:lumMod val="50000"/>
                  </a:schemeClr>
                </a:solidFill>
                <a:latin typeface="Roboto"/>
              </a:rPr>
              <a:t>Natively scalable: </a:t>
            </a:r>
            <a:br>
              <a:rPr lang="en-US" sz="2133" b="1" dirty="0">
                <a:solidFill>
                  <a:schemeClr val="bg1">
                    <a:lumMod val="50000"/>
                  </a:schemeClr>
                </a:solidFill>
                <a:latin typeface="Roboto"/>
              </a:rPr>
            </a:br>
            <a:r>
              <a:rPr lang="en-US" sz="2133" b="1" dirty="0">
                <a:solidFill>
                  <a:schemeClr val="bg1">
                    <a:lumMod val="50000"/>
                  </a:schemeClr>
                </a:solidFill>
                <a:latin typeface="Roboto"/>
              </a:rPr>
              <a:t>Extends the Spark ML Pipeline</a:t>
            </a:r>
          </a:p>
          <a:p>
            <a:endParaRPr lang="en-US" sz="2400" dirty="0">
              <a:solidFill>
                <a:schemeClr val="bg1">
                  <a:lumMod val="50000"/>
                </a:schemeClr>
              </a:solidFill>
            </a:endParaRPr>
          </a:p>
          <a:p>
            <a:r>
              <a:rPr lang="en-US" sz="2133" b="1" dirty="0">
                <a:solidFill>
                  <a:schemeClr val="bg1">
                    <a:lumMod val="50000"/>
                  </a:schemeClr>
                </a:solidFill>
              </a:rPr>
              <a:t>Speed Optimized:</a:t>
            </a:r>
            <a:br>
              <a:rPr lang="en-US" sz="2133" b="1" dirty="0">
                <a:solidFill>
                  <a:schemeClr val="bg1">
                    <a:lumMod val="50000"/>
                  </a:schemeClr>
                </a:solidFill>
              </a:rPr>
            </a:br>
            <a:r>
              <a:rPr lang="en-US" sz="2133" b="1" dirty="0">
                <a:solidFill>
                  <a:schemeClr val="bg1">
                    <a:lumMod val="50000"/>
                  </a:schemeClr>
                </a:solidFill>
              </a:rPr>
              <a:t>Builds for Intel, Nvidia, Apple</a:t>
            </a:r>
          </a:p>
          <a:p>
            <a:endParaRPr lang="en-US" sz="2133" b="1" dirty="0">
              <a:solidFill>
                <a:schemeClr val="bg1">
                  <a:lumMod val="50000"/>
                </a:schemeClr>
              </a:solidFill>
            </a:endParaRPr>
          </a:p>
          <a:p>
            <a:r>
              <a:rPr lang="en-US" sz="2133" b="1" dirty="0">
                <a:solidFill>
                  <a:schemeClr val="bg1">
                    <a:lumMod val="50000"/>
                  </a:schemeClr>
                </a:solidFill>
              </a:rPr>
              <a:t>Own optimized codebase</a:t>
            </a:r>
            <a:endParaRPr lang="en-US" sz="2133" b="1" u="sng" dirty="0">
              <a:solidFill>
                <a:schemeClr val="bg1">
                  <a:lumMod val="50000"/>
                </a:schemeClr>
              </a:solidFill>
            </a:endParaRPr>
          </a:p>
        </p:txBody>
      </p:sp>
      <p:pic>
        <p:nvPicPr>
          <p:cNvPr id="5" name="Graphic 4">
            <a:extLst>
              <a:ext uri="{FF2B5EF4-FFF2-40B4-BE49-F238E27FC236}">
                <a16:creationId xmlns:a16="http://schemas.microsoft.com/office/drawing/2014/main" id="{15359576-96B1-B007-E2EA-AD5E977465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4149" y="2145849"/>
            <a:ext cx="1150721" cy="429940"/>
          </a:xfrm>
          <a:prstGeom prst="rect">
            <a:avLst/>
          </a:prstGeom>
        </p:spPr>
      </p:pic>
      <p:grpSp>
        <p:nvGrpSpPr>
          <p:cNvPr id="10" name="Group 9">
            <a:extLst>
              <a:ext uri="{FF2B5EF4-FFF2-40B4-BE49-F238E27FC236}">
                <a16:creationId xmlns:a16="http://schemas.microsoft.com/office/drawing/2014/main" id="{6E670668-B85D-D4DE-5366-74CD14606A1D}"/>
              </a:ext>
            </a:extLst>
          </p:cNvPr>
          <p:cNvGrpSpPr/>
          <p:nvPr/>
        </p:nvGrpSpPr>
        <p:grpSpPr>
          <a:xfrm>
            <a:off x="581012" y="2807668"/>
            <a:ext cx="5514988" cy="1945812"/>
            <a:chOff x="481320" y="3039547"/>
            <a:chExt cx="5514988" cy="1945812"/>
          </a:xfrm>
        </p:grpSpPr>
        <p:pic>
          <p:nvPicPr>
            <p:cNvPr id="3" name="Picture 2">
              <a:extLst>
                <a:ext uri="{FF2B5EF4-FFF2-40B4-BE49-F238E27FC236}">
                  <a16:creationId xmlns:a16="http://schemas.microsoft.com/office/drawing/2014/main" id="{0361B7F1-6598-FBAE-32A8-56C1F1059BAE}"/>
                </a:ext>
              </a:extLst>
            </p:cNvPr>
            <p:cNvPicPr>
              <a:picLocks noChangeAspect="1"/>
            </p:cNvPicPr>
            <p:nvPr/>
          </p:nvPicPr>
          <p:blipFill>
            <a:blip r:embed="rId5"/>
            <a:stretch>
              <a:fillRect/>
            </a:stretch>
          </p:blipFill>
          <p:spPr>
            <a:xfrm>
              <a:off x="481320" y="3039547"/>
              <a:ext cx="5514988" cy="1945812"/>
            </a:xfrm>
            <a:prstGeom prst="rect">
              <a:avLst/>
            </a:prstGeom>
          </p:spPr>
        </p:pic>
        <p:sp>
          <p:nvSpPr>
            <p:cNvPr id="9" name="Rectangle 8">
              <a:extLst>
                <a:ext uri="{FF2B5EF4-FFF2-40B4-BE49-F238E27FC236}">
                  <a16:creationId xmlns:a16="http://schemas.microsoft.com/office/drawing/2014/main" id="{C3BF5DF7-ACAB-A90A-FDE7-E81490D6EE97}"/>
                </a:ext>
              </a:extLst>
            </p:cNvPr>
            <p:cNvSpPr/>
            <p:nvPr/>
          </p:nvSpPr>
          <p:spPr>
            <a:xfrm>
              <a:off x="2824619" y="4603315"/>
              <a:ext cx="770351" cy="294362"/>
            </a:xfrm>
            <a:prstGeom prst="rect">
              <a:avLst/>
            </a:prstGeom>
            <a:solidFill>
              <a:srgbClr val="2D2F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4932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20" name="Google Shape;417;p79">
            <a:extLst>
              <a:ext uri="{FF2B5EF4-FFF2-40B4-BE49-F238E27FC236}">
                <a16:creationId xmlns:a16="http://schemas.microsoft.com/office/drawing/2014/main" id="{4FF2FAAD-A9FB-E796-7765-074B247864B7}"/>
              </a:ext>
            </a:extLst>
          </p:cNvPr>
          <p:cNvSpPr txBox="1"/>
          <p:nvPr/>
        </p:nvSpPr>
        <p:spPr>
          <a:xfrm>
            <a:off x="450537" y="377991"/>
            <a:ext cx="11112887" cy="2029699"/>
          </a:xfrm>
          <a:prstGeom prst="rect">
            <a:avLst/>
          </a:prstGeom>
          <a:noFill/>
          <a:ln>
            <a:noFill/>
          </a:ln>
        </p:spPr>
        <p:txBody>
          <a:bodyPr spcFirstLastPara="1" wrap="square" lIns="121835" tIns="121835" rIns="121835" bIns="121835" anchor="t" anchorCtr="0">
            <a:noAutofit/>
          </a:bodyPr>
          <a:lstStyle/>
          <a:p>
            <a:pPr algn="ctr" defTabSz="1218864" hangingPunct="0">
              <a:lnSpc>
                <a:spcPct val="115000"/>
              </a:lnSpc>
              <a:buClr>
                <a:srgbClr val="3C2782"/>
              </a:buClr>
              <a:buSzPts val="2800"/>
            </a:pPr>
            <a:r>
              <a:rPr lang="en-GB" sz="3200" b="1" dirty="0">
                <a:solidFill>
                  <a:srgbClr val="3C2782"/>
                </a:solidFill>
                <a:latin typeface="Montserrat"/>
                <a:ea typeface="Montserrat"/>
                <a:cs typeface="Montserrat"/>
                <a:sym typeface="Montserrat"/>
              </a:rPr>
              <a:t>RAG LLM Use Case: Populate a Vector Database</a:t>
            </a:r>
          </a:p>
        </p:txBody>
      </p:sp>
      <p:pic>
        <p:nvPicPr>
          <p:cNvPr id="2050" name="Picture 2">
            <a:extLst>
              <a:ext uri="{FF2B5EF4-FFF2-40B4-BE49-F238E27FC236}">
                <a16:creationId xmlns:a16="http://schemas.microsoft.com/office/drawing/2014/main" id="{CD1836C8-F03E-37C3-71BE-3235E46E6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784" y="1381041"/>
            <a:ext cx="9064832" cy="5098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561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HPE Server:…"/>
          <p:cNvSpPr txBox="1">
            <a:spLocks noGrp="1"/>
          </p:cNvSpPr>
          <p:nvPr>
            <p:ph type="body" sz="half" idx="1"/>
          </p:nvPr>
        </p:nvSpPr>
        <p:spPr>
          <a:xfrm>
            <a:off x="315423" y="1510626"/>
            <a:ext cx="3460759" cy="4525740"/>
          </a:xfrm>
          <a:prstGeom prst="rect">
            <a:avLst/>
          </a:prstGeom>
        </p:spPr>
        <p:txBody>
          <a:bodyPr anchor="ctr">
            <a:normAutofit/>
          </a:bodyPr>
          <a:lstStyle/>
          <a:p>
            <a:pPr>
              <a:defRPr sz="3400">
                <a:latin typeface="Helvetica Neue"/>
                <a:ea typeface="Helvetica Neue"/>
                <a:cs typeface="Helvetica Neue"/>
                <a:sym typeface="Helvetica Neue"/>
              </a:defRPr>
            </a:pPr>
            <a:r>
              <a:rPr sz="1867" dirty="0">
                <a:latin typeface="Helvetica Neue"/>
                <a:ea typeface="Helvetica Neue"/>
                <a:cs typeface="Helvetica Neue"/>
              </a:rPr>
              <a:t>HPE Server: </a:t>
            </a:r>
          </a:p>
          <a:p>
            <a:pPr lvl="1">
              <a:defRPr sz="3400">
                <a:latin typeface="Helvetica Neue"/>
                <a:ea typeface="Helvetica Neue"/>
                <a:cs typeface="Helvetica Neue"/>
                <a:sym typeface="Helvetica Neue"/>
              </a:defRPr>
            </a:pPr>
            <a:r>
              <a:rPr sz="1867" dirty="0">
                <a:latin typeface="Helvetica Neue"/>
                <a:ea typeface="Helvetica Neue"/>
                <a:cs typeface="Helvetica Neue"/>
              </a:rPr>
              <a:t>AMD EPYC 7542 </a:t>
            </a:r>
            <a:br>
              <a:rPr lang="en-US" sz="1867" dirty="0">
                <a:latin typeface="Helvetica Neue"/>
                <a:ea typeface="Helvetica Neue"/>
                <a:cs typeface="Helvetica Neue"/>
              </a:rPr>
            </a:br>
            <a:r>
              <a:rPr sz="1867" dirty="0">
                <a:latin typeface="Helvetica Neue"/>
                <a:ea typeface="Helvetica Neue"/>
                <a:cs typeface="Helvetica Neue"/>
              </a:rPr>
              <a:t>32-Core Processor</a:t>
            </a:r>
          </a:p>
          <a:p>
            <a:pPr lvl="1">
              <a:defRPr sz="3400">
                <a:latin typeface="Helvetica Neue"/>
                <a:ea typeface="Helvetica Neue"/>
                <a:cs typeface="Helvetica Neue"/>
                <a:sym typeface="Helvetica Neue"/>
              </a:defRPr>
            </a:pPr>
            <a:r>
              <a:rPr sz="1867" dirty="0">
                <a:latin typeface="Helvetica Neue"/>
                <a:ea typeface="Helvetica Neue"/>
                <a:cs typeface="Helvetica Neue"/>
              </a:rPr>
              <a:t>80G memory</a:t>
            </a:r>
          </a:p>
          <a:p>
            <a:pPr>
              <a:defRPr sz="3400">
                <a:latin typeface="Helvetica Neue"/>
                <a:ea typeface="Helvetica Neue"/>
                <a:cs typeface="Helvetica Neue"/>
                <a:sym typeface="Helvetica Neue"/>
              </a:defRPr>
            </a:pPr>
            <a:r>
              <a:rPr lang="en-US" sz="1867" dirty="0">
                <a:latin typeface="Helvetica Neue"/>
                <a:ea typeface="Helvetica Neue"/>
                <a:cs typeface="Helvetica Neue"/>
              </a:rPr>
              <a:t>Spark NLP based on Onyx Runtime vs. </a:t>
            </a:r>
            <a:r>
              <a:rPr sz="1867" dirty="0">
                <a:latin typeface="Helvetica Neue"/>
                <a:ea typeface="Helvetica Neue"/>
                <a:cs typeface="Helvetica Neue"/>
              </a:rPr>
              <a:t>Hugging Face </a:t>
            </a:r>
            <a:r>
              <a:rPr lang="en-US" sz="1867" dirty="0">
                <a:latin typeface="Helvetica Neue"/>
                <a:ea typeface="Helvetica Neue"/>
                <a:cs typeface="Helvetica Neue"/>
              </a:rPr>
              <a:t>based </a:t>
            </a:r>
            <a:r>
              <a:rPr sz="1867" dirty="0">
                <a:latin typeface="Helvetica Neue"/>
                <a:ea typeface="Helvetica Neue"/>
                <a:cs typeface="Helvetica Neue"/>
              </a:rPr>
              <a:t>on </a:t>
            </a:r>
            <a:r>
              <a:rPr sz="1867" dirty="0" err="1">
                <a:latin typeface="Helvetica Neue"/>
                <a:ea typeface="Helvetica Neue"/>
                <a:cs typeface="Helvetica Neue"/>
              </a:rPr>
              <a:t>PyTorch</a:t>
            </a:r>
            <a:endParaRPr sz="1867" dirty="0">
              <a:latin typeface="Helvetica Neue"/>
              <a:ea typeface="Helvetica Neue"/>
              <a:cs typeface="Helvetica Neue"/>
            </a:endParaRPr>
          </a:p>
        </p:txBody>
      </p:sp>
      <p:sp>
        <p:nvSpPr>
          <p:cNvPr id="5" name="Rectangle 4">
            <a:extLst>
              <a:ext uri="{FF2B5EF4-FFF2-40B4-BE49-F238E27FC236}">
                <a16:creationId xmlns:a16="http://schemas.microsoft.com/office/drawing/2014/main" id="{CBA1C672-A2E7-CA15-DCB5-545BF4E7808E}"/>
              </a:ext>
            </a:extLst>
          </p:cNvPr>
          <p:cNvSpPr/>
          <p:nvPr/>
        </p:nvSpPr>
        <p:spPr>
          <a:xfrm>
            <a:off x="10435905" y="3397835"/>
            <a:ext cx="1686187" cy="5950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30272" hangingPunct="0">
              <a:defRPr/>
            </a:pPr>
            <a:endParaRPr lang="en-US" sz="3200">
              <a:solidFill>
                <a:srgbClr val="FFFFFF"/>
              </a:solidFill>
              <a:latin typeface="Graphik"/>
              <a:ea typeface="Graphik"/>
              <a:cs typeface="Graphik"/>
              <a:sym typeface="Graphik"/>
            </a:endParaRPr>
          </a:p>
        </p:txBody>
      </p:sp>
      <p:pic>
        <p:nvPicPr>
          <p:cNvPr id="7" name="Picture 6" descr="A picture containing text, screenshot, diagram, number&#10;&#10;Description automatically generated">
            <a:extLst>
              <a:ext uri="{FF2B5EF4-FFF2-40B4-BE49-F238E27FC236}">
                <a16:creationId xmlns:a16="http://schemas.microsoft.com/office/drawing/2014/main" id="{94161689-7EE0-AC26-61BE-5DEE05A26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1638935"/>
            <a:ext cx="7328636" cy="446577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8257E0C8-8020-974D-A283-0EA2476A8210}"/>
              </a:ext>
            </a:extLst>
          </p:cNvPr>
          <p:cNvSpPr txBox="1"/>
          <p:nvPr/>
        </p:nvSpPr>
        <p:spPr>
          <a:xfrm>
            <a:off x="514176" y="281031"/>
            <a:ext cx="11373208" cy="978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914424">
              <a:lnSpc>
                <a:spcPct val="90000"/>
              </a:lnSpc>
              <a:spcBef>
                <a:spcPts val="1000"/>
              </a:spcBef>
              <a:buClr>
                <a:srgbClr val="FA9E31"/>
              </a:buClr>
              <a:buSzPct val="120000"/>
              <a:defRPr/>
            </a:pPr>
            <a:r>
              <a:rPr lang="en-US" sz="3200" dirty="0">
                <a:solidFill>
                  <a:srgbClr val="536B76"/>
                </a:solidFill>
                <a:latin typeface="Arial Black" panose="020B0A04020102020204" pitchFamily="34" charset="0"/>
                <a:sym typeface="Arial"/>
              </a:rPr>
              <a:t>Calculate Embeddings 3x-7x Faster </a:t>
            </a:r>
            <a:br>
              <a:rPr lang="en-US" sz="3200" dirty="0">
                <a:solidFill>
                  <a:srgbClr val="536B76"/>
                </a:solidFill>
                <a:latin typeface="Arial Black" panose="020B0A04020102020204" pitchFamily="34" charset="0"/>
                <a:sym typeface="Arial"/>
              </a:rPr>
            </a:br>
            <a:r>
              <a:rPr lang="en-US" sz="3200" dirty="0">
                <a:solidFill>
                  <a:srgbClr val="536B76"/>
                </a:solidFill>
                <a:latin typeface="Arial Black" panose="020B0A04020102020204" pitchFamily="34" charset="0"/>
                <a:sym typeface="Arial"/>
              </a:rPr>
              <a:t>Than Hugging Face on a Single Server</a:t>
            </a:r>
            <a:endParaRPr lang="ru-UA" sz="3200" dirty="0">
              <a:solidFill>
                <a:srgbClr val="536B76"/>
              </a:solidFill>
              <a:latin typeface="Arial Black" panose="020B0A04020102020204" pitchFamily="34" charset="0"/>
              <a:sym typeface="Aria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a:stretch>
            <a:fillRect/>
          </a:stretch>
        </p:blipFill>
        <p:spPr>
          <a:xfrm>
            <a:off x="4114801" y="1198466"/>
            <a:ext cx="7677425" cy="3848383"/>
          </a:xfrm>
          <a:prstGeom prst="rect">
            <a:avLst/>
          </a:prstGeom>
          <a:ln>
            <a:noFill/>
          </a:ln>
          <a:effectLst>
            <a:outerShdw blurRad="292100" dist="139700" dir="2700000" algn="tl" rotWithShape="0">
              <a:srgbClr val="333333">
                <a:alpha val="65000"/>
              </a:srgbClr>
            </a:outerShdw>
          </a:effectLst>
        </p:spPr>
      </p:pic>
      <p:sp>
        <p:nvSpPr>
          <p:cNvPr id="165" name="Databricks Single Node Cluster…"/>
          <p:cNvSpPr txBox="1">
            <a:spLocks noGrp="1"/>
          </p:cNvSpPr>
          <p:nvPr>
            <p:ph type="body" sz="half" idx="1"/>
          </p:nvPr>
        </p:nvSpPr>
        <p:spPr>
          <a:xfrm>
            <a:off x="202781" y="845"/>
            <a:ext cx="3753224" cy="5974943"/>
          </a:xfrm>
          <a:prstGeom prst="rect">
            <a:avLst/>
          </a:prstGeom>
        </p:spPr>
        <p:txBody>
          <a:bodyPr anchor="ctr">
            <a:normAutofit/>
          </a:bodyPr>
          <a:lstStyle/>
          <a:p>
            <a:pPr>
              <a:defRPr sz="3200">
                <a:latin typeface="Helvetica Neue"/>
                <a:ea typeface="Helvetica Neue"/>
                <a:cs typeface="Helvetica Neue"/>
                <a:sym typeface="Helvetica Neue"/>
              </a:defRPr>
            </a:pPr>
            <a:r>
              <a:rPr sz="1800" dirty="0">
                <a:latin typeface="Helvetica Neue"/>
                <a:ea typeface="Helvetica Neue"/>
                <a:cs typeface="Helvetica Neue"/>
              </a:rPr>
              <a:t>Databricks Single Node Cluster</a:t>
            </a:r>
          </a:p>
          <a:p>
            <a:pPr lvl="1">
              <a:defRPr sz="3200">
                <a:latin typeface="Helvetica Neue"/>
                <a:ea typeface="Helvetica Neue"/>
                <a:cs typeface="Helvetica Neue"/>
                <a:sym typeface="Helvetica Neue"/>
              </a:defRPr>
            </a:pPr>
            <a:r>
              <a:rPr sz="1800" dirty="0">
                <a:latin typeface="Helvetica Neue"/>
                <a:ea typeface="Helvetica Neue"/>
                <a:cs typeface="Helvetica Neue"/>
              </a:rPr>
              <a:t>13.0 ML (includes Apache Spark 3.4.0, Scala 2.12) </a:t>
            </a:r>
            <a:endParaRPr lang="en-US" sz="1800" dirty="0">
              <a:latin typeface="Helvetica Neue"/>
              <a:ea typeface="Helvetica Neue"/>
              <a:cs typeface="Helvetica Neue"/>
            </a:endParaRPr>
          </a:p>
          <a:p>
            <a:pPr lvl="1">
              <a:defRPr sz="3200">
                <a:latin typeface="Helvetica Neue"/>
                <a:ea typeface="Helvetica Neue"/>
                <a:cs typeface="Helvetica Neue"/>
                <a:sym typeface="Helvetica Neue"/>
              </a:defRPr>
            </a:pPr>
            <a:r>
              <a:rPr lang="en-US" sz="1800" dirty="0">
                <a:latin typeface="Helvetica Neue"/>
                <a:ea typeface="Helvetica Neue"/>
                <a:cs typeface="Helvetica Neue"/>
              </a:rPr>
              <a:t>c6i.8xlarge</a:t>
            </a:r>
          </a:p>
          <a:p>
            <a:pPr lvl="1">
              <a:defRPr sz="3200">
                <a:latin typeface="Helvetica Neue"/>
                <a:ea typeface="Helvetica Neue"/>
                <a:cs typeface="Helvetica Neue"/>
                <a:sym typeface="Helvetica Neue"/>
              </a:defRPr>
            </a:pPr>
            <a:r>
              <a:rPr lang="en-US" sz="1800" dirty="0">
                <a:latin typeface="Helvetica Neue"/>
                <a:ea typeface="Helvetica Neue"/>
                <a:cs typeface="Helvetica Neue"/>
              </a:rPr>
              <a:t>32 Cores</a:t>
            </a:r>
          </a:p>
          <a:p>
            <a:pPr lvl="1">
              <a:defRPr sz="3200">
                <a:latin typeface="Helvetica Neue"/>
                <a:ea typeface="Helvetica Neue"/>
                <a:cs typeface="Helvetica Neue"/>
                <a:sym typeface="Helvetica Neue"/>
              </a:defRPr>
            </a:pPr>
            <a:r>
              <a:rPr lang="en-US" sz="1800" dirty="0">
                <a:latin typeface="Helvetica Neue"/>
                <a:ea typeface="Helvetica Neue"/>
                <a:cs typeface="Helvetica Neue"/>
              </a:rPr>
              <a:t>64 GB Memory</a:t>
            </a:r>
            <a:endParaRPr sz="1800" b="1" dirty="0">
              <a:latin typeface="Helvetica Neue"/>
              <a:ea typeface="Helvetica Neue"/>
              <a:cs typeface="Helvetica Neue"/>
            </a:endParaRPr>
          </a:p>
          <a:p>
            <a:pPr>
              <a:defRPr sz="3200">
                <a:latin typeface="Helvetica Neue"/>
                <a:ea typeface="Helvetica Neue"/>
                <a:cs typeface="Helvetica Neue"/>
                <a:sym typeface="Helvetica Neue"/>
              </a:defRPr>
            </a:pPr>
            <a:r>
              <a:rPr sz="1800" dirty="0">
                <a:latin typeface="Helvetica Neue"/>
                <a:ea typeface="Helvetica Neue"/>
                <a:cs typeface="Helvetica Neue"/>
              </a:rPr>
              <a:t>By natively scaling on the Databricks cluster and adding more executors, Spark NLP 5 achieves near</a:t>
            </a:r>
            <a:r>
              <a:rPr lang="en-US" sz="1800" dirty="0">
                <a:latin typeface="Helvetica Neue"/>
                <a:ea typeface="Helvetica Neue"/>
                <a:cs typeface="Helvetica Neue"/>
              </a:rPr>
              <a:t>-</a:t>
            </a:r>
            <a:r>
              <a:rPr sz="1800" dirty="0">
                <a:latin typeface="Helvetica Neue"/>
                <a:ea typeface="Helvetica Neue"/>
                <a:cs typeface="Helvetica Neue"/>
              </a:rPr>
              <a:t>linear speed</a:t>
            </a:r>
            <a:r>
              <a:rPr lang="en-US" sz="1800" dirty="0">
                <a:latin typeface="Helvetica Neue"/>
                <a:ea typeface="Helvetica Neue"/>
                <a:cs typeface="Helvetica Neue"/>
              </a:rPr>
              <a:t>up</a:t>
            </a:r>
            <a:r>
              <a:rPr sz="1800" dirty="0">
                <a:latin typeface="Helvetica Neue"/>
                <a:ea typeface="Helvetica Neue"/>
                <a:cs typeface="Helvetica Neue"/>
              </a:rPr>
              <a:t>.</a:t>
            </a:r>
            <a:endParaRPr lang="en-US" sz="1800" dirty="0">
              <a:latin typeface="Helvetica Neue"/>
              <a:ea typeface="Helvetica Neue"/>
              <a:cs typeface="Helvetica Neue"/>
            </a:endParaRPr>
          </a:p>
        </p:txBody>
      </p:sp>
      <p:sp>
        <p:nvSpPr>
          <p:cNvPr id="2" name="Текст 1">
            <a:extLst>
              <a:ext uri="{FF2B5EF4-FFF2-40B4-BE49-F238E27FC236}">
                <a16:creationId xmlns:a16="http://schemas.microsoft.com/office/drawing/2014/main" id="{7F8B6E3D-F197-A0B8-F5C0-E2CD55263BBB}"/>
              </a:ext>
            </a:extLst>
          </p:cNvPr>
          <p:cNvSpPr txBox="1">
            <a:spLocks/>
          </p:cNvSpPr>
          <p:nvPr/>
        </p:nvSpPr>
        <p:spPr>
          <a:xfrm>
            <a:off x="411062" y="282404"/>
            <a:ext cx="11148967" cy="719309"/>
          </a:xfrm>
          <a:prstGeom prst="rect">
            <a:avLst/>
          </a:prstGeom>
        </p:spPr>
        <p:txBody>
          <a:bodyPr vert="horz" lIns="91440" tIns="45720" rIns="91440" bIns="45720" rtlCol="0">
            <a:noAutofit/>
          </a:bodyPr>
          <a:lstStyle>
            <a:lvl1pPr marL="0" indent="0" algn="l" defTabSz="914446" rtl="0" eaLnBrk="1" latinLnBrk="0" hangingPunct="1">
              <a:lnSpc>
                <a:spcPct val="90000"/>
              </a:lnSpc>
              <a:spcBef>
                <a:spcPts val="1000"/>
              </a:spcBef>
              <a:buClr>
                <a:schemeClr val="accent2"/>
              </a:buClr>
              <a:buSzPct val="120000"/>
              <a:buFont typeface="Arial" panose="020B0604020202020204" pitchFamily="34" charset="0"/>
              <a:buNone/>
              <a:defRPr sz="3200" kern="1200">
                <a:solidFill>
                  <a:schemeClr val="tx1"/>
                </a:solidFill>
                <a:latin typeface="Arial Black" panose="020B0A04020102020204" pitchFamily="34" charset="0"/>
                <a:ea typeface="Roboto Light" panose="02000000000000000000" pitchFamily="2" charset="0"/>
                <a:cs typeface="+mn-cs"/>
              </a:defRPr>
            </a:lvl1pPr>
            <a:lvl2pPr marL="457223" indent="0" algn="l" defTabSz="914446" rtl="0" eaLnBrk="1" latinLnBrk="0" hangingPunct="1">
              <a:lnSpc>
                <a:spcPct val="90000"/>
              </a:lnSpc>
              <a:spcBef>
                <a:spcPts val="500"/>
              </a:spcBef>
              <a:buClr>
                <a:schemeClr val="accent2"/>
              </a:buClr>
              <a:buSzPct val="120000"/>
              <a:buFont typeface="Arial" panose="020B0604020202020204" pitchFamily="34" charset="0"/>
              <a:buNone/>
              <a:defRPr sz="2400" kern="1200">
                <a:solidFill>
                  <a:schemeClr val="accent1"/>
                </a:solidFill>
                <a:latin typeface="+mn-lt"/>
                <a:ea typeface="+mn-ea"/>
                <a:cs typeface="+mn-cs"/>
              </a:defRPr>
            </a:lvl2pPr>
            <a:lvl3pPr marL="914446" indent="0" algn="l" defTabSz="914446" rtl="0" eaLnBrk="1" latinLnBrk="0" hangingPunct="1">
              <a:lnSpc>
                <a:spcPct val="90000"/>
              </a:lnSpc>
              <a:spcBef>
                <a:spcPts val="500"/>
              </a:spcBef>
              <a:buClr>
                <a:schemeClr val="accent2"/>
              </a:buClr>
              <a:buSzPct val="120000"/>
              <a:buFont typeface="Arial" panose="020B0604020202020204" pitchFamily="34" charset="0"/>
              <a:buNone/>
              <a:defRPr sz="1867" kern="1200">
                <a:solidFill>
                  <a:schemeClr val="accent1"/>
                </a:solidFill>
                <a:latin typeface="+mn-lt"/>
                <a:ea typeface="+mn-ea"/>
                <a:cs typeface="+mn-cs"/>
              </a:defRPr>
            </a:lvl3pPr>
            <a:lvl4pPr marL="1371669" indent="0" algn="l" defTabSz="914446" rtl="0" eaLnBrk="1" latinLnBrk="0" hangingPunct="1">
              <a:lnSpc>
                <a:spcPct val="90000"/>
              </a:lnSpc>
              <a:spcBef>
                <a:spcPts val="500"/>
              </a:spcBef>
              <a:buClr>
                <a:schemeClr val="accent2"/>
              </a:buClr>
              <a:buSzPct val="120000"/>
              <a:buFont typeface="Arial" panose="020B0604020202020204" pitchFamily="34" charset="0"/>
              <a:buNone/>
              <a:defRPr sz="1733" kern="1200">
                <a:solidFill>
                  <a:schemeClr val="accent1"/>
                </a:solidFill>
                <a:latin typeface="+mn-lt"/>
                <a:ea typeface="+mn-ea"/>
                <a:cs typeface="+mn-cs"/>
              </a:defRPr>
            </a:lvl4pPr>
            <a:lvl5pPr marL="1828891" indent="0" algn="l" defTabSz="914446" rtl="0" eaLnBrk="1" latinLnBrk="0" hangingPunct="1">
              <a:lnSpc>
                <a:spcPct val="90000"/>
              </a:lnSpc>
              <a:spcBef>
                <a:spcPts val="500"/>
              </a:spcBef>
              <a:buClr>
                <a:schemeClr val="accent2"/>
              </a:buClr>
              <a:buSzPct val="120000"/>
              <a:buFont typeface="Arial" panose="020B0604020202020204" pitchFamily="34" charset="0"/>
              <a:buNone/>
              <a:defRPr sz="16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24">
              <a:buClr>
                <a:srgbClr val="FA9E31"/>
              </a:buClr>
              <a:defRPr/>
            </a:pPr>
            <a:r>
              <a:rPr lang="en-US" dirty="0">
                <a:solidFill>
                  <a:srgbClr val="536B76"/>
                </a:solidFill>
                <a:sym typeface="Arial"/>
              </a:rPr>
              <a:t>Scale Up With Zero Code Changes</a:t>
            </a:r>
            <a:endParaRPr lang="ru-UA" dirty="0">
              <a:solidFill>
                <a:srgbClr val="536B76"/>
              </a:solidFill>
              <a:sym typeface="Arial"/>
            </a:endParaRPr>
          </a:p>
        </p:txBody>
      </p:sp>
      <p:sp>
        <p:nvSpPr>
          <p:cNvPr id="4" name="TextBox 3">
            <a:extLst>
              <a:ext uri="{FF2B5EF4-FFF2-40B4-BE49-F238E27FC236}">
                <a16:creationId xmlns:a16="http://schemas.microsoft.com/office/drawing/2014/main" id="{795D8D45-B285-4415-29F4-DF710841B804}"/>
              </a:ext>
            </a:extLst>
          </p:cNvPr>
          <p:cNvSpPr txBox="1"/>
          <p:nvPr/>
        </p:nvSpPr>
        <p:spPr>
          <a:xfrm>
            <a:off x="1039171" y="5643277"/>
            <a:ext cx="9892747" cy="83099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defTabSz="1219170">
              <a:buClr>
                <a:srgbClr val="000000"/>
              </a:buClr>
              <a:defRPr sz="3200">
                <a:latin typeface="Helvetica Neue"/>
                <a:ea typeface="Helvetica Neue"/>
                <a:cs typeface="Helvetica Neue"/>
                <a:sym typeface="Helvetica Neue"/>
              </a:defRPr>
            </a:pPr>
            <a:r>
              <a:rPr lang="en-US" sz="2400" kern="0">
                <a:solidFill>
                  <a:srgbClr val="000000"/>
                </a:solidFill>
                <a:latin typeface="Helvetica Neue"/>
                <a:ea typeface="Helvetica Neue"/>
                <a:cs typeface="Helvetica Neue"/>
                <a:sym typeface="Helvetica Neue"/>
              </a:rPr>
              <a:t>Processing of 1,000,000 records was reduced</a:t>
            </a:r>
            <a:br>
              <a:rPr lang="en-US" sz="2400" kern="0">
                <a:solidFill>
                  <a:srgbClr val="000000"/>
                </a:solidFill>
                <a:latin typeface="Helvetica Neue"/>
                <a:ea typeface="Helvetica Neue"/>
                <a:cs typeface="Helvetica Neue"/>
                <a:sym typeface="Helvetica Neue"/>
              </a:rPr>
            </a:br>
            <a:r>
              <a:rPr lang="en-US" sz="2400" b="1" kern="0">
                <a:solidFill>
                  <a:srgbClr val="000000"/>
                </a:solidFill>
                <a:latin typeface="Helvetica Neue"/>
                <a:ea typeface="Helvetica Neue"/>
                <a:cs typeface="Helvetica Neue"/>
                <a:sym typeface="Helvetica Neue"/>
              </a:rPr>
              <a:t>from 43 hours to 3 minutes with zero code changes</a:t>
            </a:r>
          </a:p>
        </p:txBody>
      </p:sp>
    </p:spTree>
  </p:cSld>
  <p:clrMapOvr>
    <a:masterClrMapping/>
  </p:clrMapOvr>
  <p:transition spd="med"/>
</p:sld>
</file>

<file path=ppt/theme/theme1.xml><?xml version="1.0" encoding="utf-8"?>
<a:theme xmlns:a="http://schemas.openxmlformats.org/drawingml/2006/main" name="Тема Office">
  <a:themeElements>
    <a:clrScheme name="pallet_1">
      <a:dk1>
        <a:srgbClr val="536B76"/>
      </a:dk1>
      <a:lt1>
        <a:srgbClr val="F5F6F8"/>
      </a:lt1>
      <a:dk2>
        <a:srgbClr val="3E4095"/>
      </a:dk2>
      <a:lt2>
        <a:srgbClr val="2294D2"/>
      </a:lt2>
      <a:accent1>
        <a:srgbClr val="1679B8"/>
      </a:accent1>
      <a:accent2>
        <a:srgbClr val="4D4092"/>
      </a:accent2>
      <a:accent3>
        <a:srgbClr val="FF8A00"/>
      </a:accent3>
      <a:accent4>
        <a:srgbClr val="EBF9FF"/>
      </a:accent4>
      <a:accent5>
        <a:srgbClr val="3E4095"/>
      </a:accent5>
      <a:accent6>
        <a:srgbClr val="FFFFFF"/>
      </a:accent6>
      <a:hlink>
        <a:srgbClr val="1679B8"/>
      </a:hlink>
      <a:folHlink>
        <a:srgbClr val="FF8A00"/>
      </a:folHlink>
    </a:clrScheme>
    <a:fontScheme name="Другая 1">
      <a:majorFont>
        <a:latin typeface="Montserrat ExtraBold"/>
        <a:ea typeface=""/>
        <a:cs typeface=""/>
      </a:majorFont>
      <a:minorFont>
        <a:latin typeface="Roboto"/>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tabricks Theme: Dark">
  <a:themeElements>
    <a:clrScheme name="Custom 9">
      <a:dk1>
        <a:srgbClr val="10121E"/>
      </a:dk1>
      <a:lt1>
        <a:srgbClr val="FFFFFF"/>
      </a:lt1>
      <a:dk2>
        <a:srgbClr val="10121E"/>
      </a:dk2>
      <a:lt2>
        <a:srgbClr val="EEEDE9"/>
      </a:lt2>
      <a:accent1>
        <a:srgbClr val="E4F407"/>
      </a:accent1>
      <a:accent2>
        <a:srgbClr val="48E9ED"/>
      </a:accent2>
      <a:accent3>
        <a:srgbClr val="9122FF"/>
      </a:accent3>
      <a:accent4>
        <a:srgbClr val="FF3E6C"/>
      </a:accent4>
      <a:accent5>
        <a:srgbClr val="10121E"/>
      </a:accent5>
      <a:accent6>
        <a:srgbClr val="10121E"/>
      </a:accent6>
      <a:hlink>
        <a:srgbClr val="FFFFFF"/>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ENARAL LAYOUTS">
  <a:themeElements>
    <a:clrScheme name="Другая 8">
      <a:dk1>
        <a:srgbClr val="0098D9"/>
      </a:dk1>
      <a:lt1>
        <a:sysClr val="window" lastClr="FFFFFF"/>
      </a:lt1>
      <a:dk2>
        <a:srgbClr val="3E4095"/>
      </a:dk2>
      <a:lt2>
        <a:srgbClr val="E7E6E6"/>
      </a:lt2>
      <a:accent1>
        <a:srgbClr val="536B76"/>
      </a:accent1>
      <a:accent2>
        <a:srgbClr val="FA9E31"/>
      </a:accent2>
      <a:accent3>
        <a:srgbClr val="A5A5A5"/>
      </a:accent3>
      <a:accent4>
        <a:srgbClr val="FFC000"/>
      </a:accent4>
      <a:accent5>
        <a:srgbClr val="4472C4"/>
      </a:accent5>
      <a:accent6>
        <a:srgbClr val="70AD47"/>
      </a:accent6>
      <a:hlink>
        <a:srgbClr val="0098D9"/>
      </a:hlink>
      <a:folHlink>
        <a:srgbClr val="954F72"/>
      </a:folHlink>
    </a:clrScheme>
    <a:fontScheme name="Другая 15">
      <a:majorFont>
        <a:latin typeface="Montserrat"/>
        <a:ea typeface=""/>
        <a:cs typeface=""/>
      </a:majorFont>
      <a:minorFont>
        <a:latin typeface="Roboto"/>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GENARAL LAYOUTS">
  <a:themeElements>
    <a:clrScheme name="Другая 8">
      <a:dk1>
        <a:srgbClr val="0098D9"/>
      </a:dk1>
      <a:lt1>
        <a:sysClr val="window" lastClr="FFFFFF"/>
      </a:lt1>
      <a:dk2>
        <a:srgbClr val="3E4095"/>
      </a:dk2>
      <a:lt2>
        <a:srgbClr val="E7E6E6"/>
      </a:lt2>
      <a:accent1>
        <a:srgbClr val="536B76"/>
      </a:accent1>
      <a:accent2>
        <a:srgbClr val="FA9E31"/>
      </a:accent2>
      <a:accent3>
        <a:srgbClr val="A5A5A5"/>
      </a:accent3>
      <a:accent4>
        <a:srgbClr val="FFC000"/>
      </a:accent4>
      <a:accent5>
        <a:srgbClr val="4472C4"/>
      </a:accent5>
      <a:accent6>
        <a:srgbClr val="70AD47"/>
      </a:accent6>
      <a:hlink>
        <a:srgbClr val="0098D9"/>
      </a:hlink>
      <a:folHlink>
        <a:srgbClr val="954F72"/>
      </a:folHlink>
    </a:clrScheme>
    <a:fontScheme name="Другая 15">
      <a:majorFont>
        <a:latin typeface="Montserrat"/>
        <a:ea typeface=""/>
        <a:cs typeface=""/>
      </a:majorFont>
      <a:minorFont>
        <a:latin typeface="Roboto"/>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GENARAL LAYOUTS">
  <a:themeElements>
    <a:clrScheme name="Другая 8">
      <a:dk1>
        <a:srgbClr val="0098D9"/>
      </a:dk1>
      <a:lt1>
        <a:sysClr val="window" lastClr="FFFFFF"/>
      </a:lt1>
      <a:dk2>
        <a:srgbClr val="3E4095"/>
      </a:dk2>
      <a:lt2>
        <a:srgbClr val="E7E6E6"/>
      </a:lt2>
      <a:accent1>
        <a:srgbClr val="536B76"/>
      </a:accent1>
      <a:accent2>
        <a:srgbClr val="FA9E31"/>
      </a:accent2>
      <a:accent3>
        <a:srgbClr val="A5A5A5"/>
      </a:accent3>
      <a:accent4>
        <a:srgbClr val="FFC000"/>
      </a:accent4>
      <a:accent5>
        <a:srgbClr val="4472C4"/>
      </a:accent5>
      <a:accent6>
        <a:srgbClr val="70AD47"/>
      </a:accent6>
      <a:hlink>
        <a:srgbClr val="0098D9"/>
      </a:hlink>
      <a:folHlink>
        <a:srgbClr val="954F72"/>
      </a:folHlink>
    </a:clrScheme>
    <a:fontScheme name="Другая 15">
      <a:majorFont>
        <a:latin typeface="Montserrat"/>
        <a:ea typeface=""/>
        <a:cs typeface=""/>
      </a:majorFont>
      <a:minorFont>
        <a:latin typeface="Roboto"/>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GENARAL LAYOUTS">
  <a:themeElements>
    <a:clrScheme name="Пользовательские 3">
      <a:dk1>
        <a:srgbClr val="0098DA"/>
      </a:dk1>
      <a:lt1>
        <a:srgbClr val="FFFFFF"/>
      </a:lt1>
      <a:dk2>
        <a:srgbClr val="3E4095"/>
      </a:dk2>
      <a:lt2>
        <a:srgbClr val="F5F6F8"/>
      </a:lt2>
      <a:accent1>
        <a:srgbClr val="536B76"/>
      </a:accent1>
      <a:accent2>
        <a:srgbClr val="FF8A00"/>
      </a:accent2>
      <a:accent3>
        <a:srgbClr val="5334AE"/>
      </a:accent3>
      <a:accent4>
        <a:srgbClr val="1B77B7"/>
      </a:accent4>
      <a:accent5>
        <a:srgbClr val="EBF9FF"/>
      </a:accent5>
      <a:accent6>
        <a:srgbClr val="3854B2"/>
      </a:accent6>
      <a:hlink>
        <a:srgbClr val="0098D9"/>
      </a:hlink>
      <a:folHlink>
        <a:srgbClr val="954F72"/>
      </a:folHlink>
    </a:clrScheme>
    <a:fontScheme name="Другая 5">
      <a:majorFont>
        <a:latin typeface="Arial"/>
        <a:ea typeface=""/>
        <a:cs typeface=""/>
      </a:majorFont>
      <a:minorFont>
        <a:latin typeface="Roboto"/>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Тема Office">
  <a:themeElements>
    <a:clrScheme name="pallet_1">
      <a:dk1>
        <a:srgbClr val="536B76"/>
      </a:dk1>
      <a:lt1>
        <a:srgbClr val="F5F6F8"/>
      </a:lt1>
      <a:dk2>
        <a:srgbClr val="3E4095"/>
      </a:dk2>
      <a:lt2>
        <a:srgbClr val="2294D2"/>
      </a:lt2>
      <a:accent1>
        <a:srgbClr val="1679B8"/>
      </a:accent1>
      <a:accent2>
        <a:srgbClr val="4D4092"/>
      </a:accent2>
      <a:accent3>
        <a:srgbClr val="FF8A00"/>
      </a:accent3>
      <a:accent4>
        <a:srgbClr val="EBF9FF"/>
      </a:accent4>
      <a:accent5>
        <a:srgbClr val="3E4095"/>
      </a:accent5>
      <a:accent6>
        <a:srgbClr val="FFFFFF"/>
      </a:accent6>
      <a:hlink>
        <a:srgbClr val="1679B8"/>
      </a:hlink>
      <a:folHlink>
        <a:srgbClr val="FF8A00"/>
      </a:folHlink>
    </a:clrScheme>
    <a:fontScheme name="Другая 1">
      <a:majorFont>
        <a:latin typeface="Montserrat ExtraBold"/>
        <a:ea typeface=""/>
        <a:cs typeface=""/>
      </a:majorFont>
      <a:minorFont>
        <a:latin typeface="Roboto"/>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GENARAL LAYOUTS">
  <a:themeElements>
    <a:clrScheme name="Другая 8">
      <a:dk1>
        <a:srgbClr val="0098D9"/>
      </a:dk1>
      <a:lt1>
        <a:sysClr val="window" lastClr="FFFFFF"/>
      </a:lt1>
      <a:dk2>
        <a:srgbClr val="3E4095"/>
      </a:dk2>
      <a:lt2>
        <a:srgbClr val="E7E6E6"/>
      </a:lt2>
      <a:accent1>
        <a:srgbClr val="536B76"/>
      </a:accent1>
      <a:accent2>
        <a:srgbClr val="FA9E31"/>
      </a:accent2>
      <a:accent3>
        <a:srgbClr val="A5A5A5"/>
      </a:accent3>
      <a:accent4>
        <a:srgbClr val="FFC000"/>
      </a:accent4>
      <a:accent5>
        <a:srgbClr val="4472C4"/>
      </a:accent5>
      <a:accent6>
        <a:srgbClr val="70AD47"/>
      </a:accent6>
      <a:hlink>
        <a:srgbClr val="0098D9"/>
      </a:hlink>
      <a:folHlink>
        <a:srgbClr val="954F72"/>
      </a:folHlink>
    </a:clrScheme>
    <a:fontScheme name="Другая 15">
      <a:majorFont>
        <a:latin typeface="Montserrat"/>
        <a:ea typeface=""/>
        <a:cs typeface=""/>
      </a:majorFont>
      <a:minorFont>
        <a:latin typeface="Roboto"/>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2828</TotalTime>
  <Words>2067</Words>
  <Application>Microsoft Office PowerPoint</Application>
  <PresentationFormat>Widescreen</PresentationFormat>
  <Paragraphs>262</Paragraphs>
  <Slides>39</Slides>
  <Notes>20</Notes>
  <HiddenSlides>0</HiddenSlides>
  <MMClips>1</MMClips>
  <ScaleCrop>false</ScaleCrop>
  <HeadingPairs>
    <vt:vector size="6" baseType="variant">
      <vt:variant>
        <vt:lpstr>Fonts Used</vt:lpstr>
      </vt:variant>
      <vt:variant>
        <vt:i4>24</vt:i4>
      </vt:variant>
      <vt:variant>
        <vt:lpstr>Theme</vt:lpstr>
      </vt:variant>
      <vt:variant>
        <vt:i4>8</vt:i4>
      </vt:variant>
      <vt:variant>
        <vt:lpstr>Slide Titles</vt:lpstr>
      </vt:variant>
      <vt:variant>
        <vt:i4>39</vt:i4>
      </vt:variant>
    </vt:vector>
  </HeadingPairs>
  <TitlesOfParts>
    <vt:vector size="71" baseType="lpstr">
      <vt:lpstr>Graphik</vt:lpstr>
      <vt:lpstr>Arial Black</vt:lpstr>
      <vt:lpstr>Times New Roman</vt:lpstr>
      <vt:lpstr>DM Mono</vt:lpstr>
      <vt:lpstr>Calibri</vt:lpstr>
      <vt:lpstr>Roboto</vt:lpstr>
      <vt:lpstr>Roboto Light</vt:lpstr>
      <vt:lpstr>Montserrat SemiBold</vt:lpstr>
      <vt:lpstr>Montserrat ExtraBold</vt:lpstr>
      <vt:lpstr>Courier New</vt:lpstr>
      <vt:lpstr>Montserrat Black</vt:lpstr>
      <vt:lpstr>Montserrat Bold</vt:lpstr>
      <vt:lpstr>Montserrat Medium</vt:lpstr>
      <vt:lpstr>Roboto Medium</vt:lpstr>
      <vt:lpstr>Wingdings</vt:lpstr>
      <vt:lpstr>Arial</vt:lpstr>
      <vt:lpstr>Inter</vt:lpstr>
      <vt:lpstr>Aptos</vt:lpstr>
      <vt:lpstr>Raleway Light</vt:lpstr>
      <vt:lpstr>Montserrat</vt:lpstr>
      <vt:lpstr>Helvetica Neue</vt:lpstr>
      <vt:lpstr>Roboto Black</vt:lpstr>
      <vt:lpstr>Helvetica</vt:lpstr>
      <vt:lpstr>Graphik Semibold</vt:lpstr>
      <vt:lpstr>Тема Office</vt:lpstr>
      <vt:lpstr>Databricks Theme: Dark</vt:lpstr>
      <vt:lpstr>GENARAL LAYOUTS</vt:lpstr>
      <vt:lpstr>1_GENARAL LAYOUTS</vt:lpstr>
      <vt:lpstr>3_GENARAL LAYOUTS</vt:lpstr>
      <vt:lpstr>2_GENARAL LAYOUTS</vt:lpstr>
      <vt:lpstr>1_Тема Office</vt:lpstr>
      <vt:lpstr>4_GENARAL LAYOUTS</vt:lpstr>
      <vt:lpstr>Applied Generative AI  for Data Scientists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Generative AI Lab Use Cases</vt:lpstr>
      <vt:lpstr>From LLMs to task specific AI Models</vt:lpstr>
      <vt:lpstr>From LLMs to task specific AI Models</vt:lpstr>
      <vt:lpstr>PowerPoint Presentation</vt:lpstr>
      <vt:lpstr>How to Get The Most from This Training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Екатерина Кабакова</dc:creator>
  <cp:lastModifiedBy>David Talby</cp:lastModifiedBy>
  <cp:revision>125</cp:revision>
  <dcterms:created xsi:type="dcterms:W3CDTF">2022-10-06T07:05:15Z</dcterms:created>
  <dcterms:modified xsi:type="dcterms:W3CDTF">2024-07-15T17:00:23Z</dcterms:modified>
</cp:coreProperties>
</file>